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20"/>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Lst>
  <p:sldSz cx="9144000" cy="6858000" type="screen4x3"/>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1pPr>
    <a:lvl2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2pPr>
    <a:lvl3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3pPr>
    <a:lvl4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4pPr>
    <a:lvl5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5pPr>
    <a:lvl6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6pPr>
    <a:lvl7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7pPr>
    <a:lvl8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8pPr>
    <a:lvl9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1B676B"/>
              </a:solidFill>
              <a:prstDash val="solid"/>
              <a:round/>
            </a:ln>
          </a:left>
          <a:right>
            <a:ln w="12700" cap="flat">
              <a:solidFill>
                <a:srgbClr val="1B676B"/>
              </a:solidFill>
              <a:prstDash val="solid"/>
              <a:round/>
            </a:ln>
          </a:right>
          <a:top>
            <a:ln w="12700" cap="flat">
              <a:solidFill>
                <a:srgbClr val="1B676B"/>
              </a:solidFill>
              <a:prstDash val="solid"/>
              <a:round/>
            </a:ln>
          </a:top>
          <a:bottom>
            <a:ln w="12700" cap="flat">
              <a:solidFill>
                <a:srgbClr val="1B676B"/>
              </a:solidFill>
              <a:prstDash val="solid"/>
              <a:round/>
            </a:ln>
          </a:bottom>
          <a:insideH>
            <a:ln w="12700" cap="flat">
              <a:solidFill>
                <a:srgbClr val="1B676B"/>
              </a:solidFill>
              <a:prstDash val="solid"/>
              <a:round/>
            </a:ln>
          </a:insideH>
          <a:insideV>
            <a:ln w="12700" cap="flat">
              <a:solidFill>
                <a:srgbClr val="1B676B"/>
              </a:solidFill>
              <a:prstDash val="solid"/>
              <a:round/>
            </a:ln>
          </a:insideV>
        </a:tcBdr>
        <a:fill>
          <a:solidFill>
            <a:srgbClr val="D0DEEF"/>
          </a:solidFill>
        </a:fill>
      </a:tcStyle>
    </a:wholeTbl>
    <a:band2H>
      <a:tcTxStyle/>
      <a:tcStyle>
        <a:tcBdr/>
        <a:fill>
          <a:solidFill>
            <a:srgbClr val="E9EFF7"/>
          </a:solidFill>
        </a:fill>
      </a:tcStyle>
    </a:band2H>
    <a:firstCol>
      <a:tcTxStyle b="on" i="off">
        <a:fontRef idx="major">
          <a:srgbClr val="1B676B"/>
        </a:fontRef>
        <a:srgbClr val="1B676B"/>
      </a:tcTxStyle>
      <a:tcStyle>
        <a:tcBdr>
          <a:left>
            <a:ln w="12700" cap="flat">
              <a:solidFill>
                <a:srgbClr val="1B676B"/>
              </a:solidFill>
              <a:prstDash val="solid"/>
              <a:round/>
            </a:ln>
          </a:left>
          <a:right>
            <a:ln w="12700" cap="flat">
              <a:solidFill>
                <a:srgbClr val="1B676B"/>
              </a:solidFill>
              <a:prstDash val="solid"/>
              <a:round/>
            </a:ln>
          </a:right>
          <a:top>
            <a:ln w="12700" cap="flat">
              <a:solidFill>
                <a:srgbClr val="1B676B"/>
              </a:solidFill>
              <a:prstDash val="solid"/>
              <a:round/>
            </a:ln>
          </a:top>
          <a:bottom>
            <a:ln w="12700" cap="flat">
              <a:solidFill>
                <a:srgbClr val="1B676B"/>
              </a:solidFill>
              <a:prstDash val="solid"/>
              <a:round/>
            </a:ln>
          </a:bottom>
          <a:insideH>
            <a:ln w="12700" cap="flat">
              <a:solidFill>
                <a:srgbClr val="1B676B"/>
              </a:solidFill>
              <a:prstDash val="solid"/>
              <a:round/>
            </a:ln>
          </a:insideH>
          <a:insideV>
            <a:ln w="12700" cap="flat">
              <a:solidFill>
                <a:srgbClr val="1B676B"/>
              </a:solidFill>
              <a:prstDash val="solid"/>
              <a:round/>
            </a:ln>
          </a:insideV>
        </a:tcBdr>
        <a:fill>
          <a:solidFill>
            <a:schemeClr val="accent1"/>
          </a:solidFill>
        </a:fill>
      </a:tcStyle>
    </a:firstCol>
    <a:lastRow>
      <a:tcTxStyle b="on" i="off">
        <a:fontRef idx="major">
          <a:srgbClr val="1B676B"/>
        </a:fontRef>
        <a:srgbClr val="1B676B"/>
      </a:tcTxStyle>
      <a:tcStyle>
        <a:tcBdr>
          <a:left>
            <a:ln w="12700" cap="flat">
              <a:solidFill>
                <a:srgbClr val="1B676B"/>
              </a:solidFill>
              <a:prstDash val="solid"/>
              <a:round/>
            </a:ln>
          </a:left>
          <a:right>
            <a:ln w="12700" cap="flat">
              <a:solidFill>
                <a:srgbClr val="1B676B"/>
              </a:solidFill>
              <a:prstDash val="solid"/>
              <a:round/>
            </a:ln>
          </a:right>
          <a:top>
            <a:ln w="38100" cap="flat">
              <a:solidFill>
                <a:srgbClr val="1B676B"/>
              </a:solidFill>
              <a:prstDash val="solid"/>
              <a:round/>
            </a:ln>
          </a:top>
          <a:bottom>
            <a:ln w="12700" cap="flat">
              <a:solidFill>
                <a:srgbClr val="1B676B"/>
              </a:solidFill>
              <a:prstDash val="solid"/>
              <a:round/>
            </a:ln>
          </a:bottom>
          <a:insideH>
            <a:ln w="12700" cap="flat">
              <a:solidFill>
                <a:srgbClr val="1B676B"/>
              </a:solidFill>
              <a:prstDash val="solid"/>
              <a:round/>
            </a:ln>
          </a:insideH>
          <a:insideV>
            <a:ln w="12700" cap="flat">
              <a:solidFill>
                <a:srgbClr val="1B676B"/>
              </a:solidFill>
              <a:prstDash val="solid"/>
              <a:round/>
            </a:ln>
          </a:insideV>
        </a:tcBdr>
        <a:fill>
          <a:solidFill>
            <a:schemeClr val="accent1"/>
          </a:solidFill>
        </a:fill>
      </a:tcStyle>
    </a:lastRow>
    <a:firstRow>
      <a:tcTxStyle b="on" i="off">
        <a:fontRef idx="major">
          <a:srgbClr val="1B676B"/>
        </a:fontRef>
        <a:srgbClr val="1B676B"/>
      </a:tcTxStyle>
      <a:tcStyle>
        <a:tcBdr>
          <a:left>
            <a:ln w="12700" cap="flat">
              <a:solidFill>
                <a:srgbClr val="1B676B"/>
              </a:solidFill>
              <a:prstDash val="solid"/>
              <a:round/>
            </a:ln>
          </a:left>
          <a:right>
            <a:ln w="12700" cap="flat">
              <a:solidFill>
                <a:srgbClr val="1B676B"/>
              </a:solidFill>
              <a:prstDash val="solid"/>
              <a:round/>
            </a:ln>
          </a:right>
          <a:top>
            <a:ln w="12700" cap="flat">
              <a:solidFill>
                <a:srgbClr val="1B676B"/>
              </a:solidFill>
              <a:prstDash val="solid"/>
              <a:round/>
            </a:ln>
          </a:top>
          <a:bottom>
            <a:ln w="38100" cap="flat">
              <a:solidFill>
                <a:srgbClr val="1B676B"/>
              </a:solidFill>
              <a:prstDash val="solid"/>
              <a:round/>
            </a:ln>
          </a:bottom>
          <a:insideH>
            <a:ln w="12700" cap="flat">
              <a:solidFill>
                <a:srgbClr val="1B676B"/>
              </a:solidFill>
              <a:prstDash val="solid"/>
              <a:round/>
            </a:ln>
          </a:insideH>
          <a:insideV>
            <a:ln w="12700" cap="flat">
              <a:solidFill>
                <a:srgbClr val="1B676B"/>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1B676B"/>
              </a:solidFill>
              <a:prstDash val="solid"/>
              <a:round/>
            </a:ln>
          </a:left>
          <a:right>
            <a:ln w="12700" cap="flat">
              <a:solidFill>
                <a:srgbClr val="1B676B"/>
              </a:solidFill>
              <a:prstDash val="solid"/>
              <a:round/>
            </a:ln>
          </a:right>
          <a:top>
            <a:ln w="12700" cap="flat">
              <a:solidFill>
                <a:srgbClr val="1B676B"/>
              </a:solidFill>
              <a:prstDash val="solid"/>
              <a:round/>
            </a:ln>
          </a:top>
          <a:bottom>
            <a:ln w="12700" cap="flat">
              <a:solidFill>
                <a:srgbClr val="1B676B"/>
              </a:solidFill>
              <a:prstDash val="solid"/>
              <a:round/>
            </a:ln>
          </a:bottom>
          <a:insideH>
            <a:ln w="12700" cap="flat">
              <a:solidFill>
                <a:srgbClr val="1B676B"/>
              </a:solidFill>
              <a:prstDash val="solid"/>
              <a:round/>
            </a:ln>
          </a:insideH>
          <a:insideV>
            <a:ln w="12700" cap="flat">
              <a:solidFill>
                <a:srgbClr val="1B676B"/>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1B676B"/>
        </a:fontRef>
        <a:srgbClr val="1B676B"/>
      </a:tcTxStyle>
      <a:tcStyle>
        <a:tcBdr>
          <a:left>
            <a:ln w="12700" cap="flat">
              <a:solidFill>
                <a:srgbClr val="1B676B"/>
              </a:solidFill>
              <a:prstDash val="solid"/>
              <a:round/>
            </a:ln>
          </a:left>
          <a:right>
            <a:ln w="12700" cap="flat">
              <a:solidFill>
                <a:srgbClr val="1B676B"/>
              </a:solidFill>
              <a:prstDash val="solid"/>
              <a:round/>
            </a:ln>
          </a:right>
          <a:top>
            <a:ln w="12700" cap="flat">
              <a:solidFill>
                <a:srgbClr val="1B676B"/>
              </a:solidFill>
              <a:prstDash val="solid"/>
              <a:round/>
            </a:ln>
          </a:top>
          <a:bottom>
            <a:ln w="12700" cap="flat">
              <a:solidFill>
                <a:srgbClr val="1B676B"/>
              </a:solidFill>
              <a:prstDash val="solid"/>
              <a:round/>
            </a:ln>
          </a:bottom>
          <a:insideH>
            <a:ln w="12700" cap="flat">
              <a:solidFill>
                <a:srgbClr val="1B676B"/>
              </a:solidFill>
              <a:prstDash val="solid"/>
              <a:round/>
            </a:ln>
          </a:insideH>
          <a:insideV>
            <a:ln w="12700" cap="flat">
              <a:solidFill>
                <a:srgbClr val="1B676B"/>
              </a:solidFill>
              <a:prstDash val="solid"/>
              <a:round/>
            </a:ln>
          </a:insideV>
        </a:tcBdr>
        <a:fill>
          <a:solidFill>
            <a:schemeClr val="accent3"/>
          </a:solidFill>
        </a:fill>
      </a:tcStyle>
    </a:firstCol>
    <a:lastRow>
      <a:tcTxStyle b="on" i="off">
        <a:fontRef idx="major">
          <a:srgbClr val="1B676B"/>
        </a:fontRef>
        <a:srgbClr val="1B676B"/>
      </a:tcTxStyle>
      <a:tcStyle>
        <a:tcBdr>
          <a:left>
            <a:ln w="12700" cap="flat">
              <a:solidFill>
                <a:srgbClr val="1B676B"/>
              </a:solidFill>
              <a:prstDash val="solid"/>
              <a:round/>
            </a:ln>
          </a:left>
          <a:right>
            <a:ln w="12700" cap="flat">
              <a:solidFill>
                <a:srgbClr val="1B676B"/>
              </a:solidFill>
              <a:prstDash val="solid"/>
              <a:round/>
            </a:ln>
          </a:right>
          <a:top>
            <a:ln w="38100" cap="flat">
              <a:solidFill>
                <a:srgbClr val="1B676B"/>
              </a:solidFill>
              <a:prstDash val="solid"/>
              <a:round/>
            </a:ln>
          </a:top>
          <a:bottom>
            <a:ln w="12700" cap="flat">
              <a:solidFill>
                <a:srgbClr val="1B676B"/>
              </a:solidFill>
              <a:prstDash val="solid"/>
              <a:round/>
            </a:ln>
          </a:bottom>
          <a:insideH>
            <a:ln w="12700" cap="flat">
              <a:solidFill>
                <a:srgbClr val="1B676B"/>
              </a:solidFill>
              <a:prstDash val="solid"/>
              <a:round/>
            </a:ln>
          </a:insideH>
          <a:insideV>
            <a:ln w="12700" cap="flat">
              <a:solidFill>
                <a:srgbClr val="1B676B"/>
              </a:solidFill>
              <a:prstDash val="solid"/>
              <a:round/>
            </a:ln>
          </a:insideV>
        </a:tcBdr>
        <a:fill>
          <a:solidFill>
            <a:schemeClr val="accent3"/>
          </a:solidFill>
        </a:fill>
      </a:tcStyle>
    </a:lastRow>
    <a:firstRow>
      <a:tcTxStyle b="on" i="off">
        <a:fontRef idx="major">
          <a:srgbClr val="1B676B"/>
        </a:fontRef>
        <a:srgbClr val="1B676B"/>
      </a:tcTxStyle>
      <a:tcStyle>
        <a:tcBdr>
          <a:left>
            <a:ln w="12700" cap="flat">
              <a:solidFill>
                <a:srgbClr val="1B676B"/>
              </a:solidFill>
              <a:prstDash val="solid"/>
              <a:round/>
            </a:ln>
          </a:left>
          <a:right>
            <a:ln w="12700" cap="flat">
              <a:solidFill>
                <a:srgbClr val="1B676B"/>
              </a:solidFill>
              <a:prstDash val="solid"/>
              <a:round/>
            </a:ln>
          </a:right>
          <a:top>
            <a:ln w="12700" cap="flat">
              <a:solidFill>
                <a:srgbClr val="1B676B"/>
              </a:solidFill>
              <a:prstDash val="solid"/>
              <a:round/>
            </a:ln>
          </a:top>
          <a:bottom>
            <a:ln w="38100" cap="flat">
              <a:solidFill>
                <a:srgbClr val="1B676B"/>
              </a:solidFill>
              <a:prstDash val="solid"/>
              <a:round/>
            </a:ln>
          </a:bottom>
          <a:insideH>
            <a:ln w="12700" cap="flat">
              <a:solidFill>
                <a:srgbClr val="1B676B"/>
              </a:solidFill>
              <a:prstDash val="solid"/>
              <a:round/>
            </a:ln>
          </a:insideH>
          <a:insideV>
            <a:ln w="12700" cap="flat">
              <a:solidFill>
                <a:srgbClr val="1B676B"/>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1B676B"/>
              </a:solidFill>
              <a:prstDash val="solid"/>
              <a:round/>
            </a:ln>
          </a:left>
          <a:right>
            <a:ln w="12700" cap="flat">
              <a:solidFill>
                <a:srgbClr val="1B676B"/>
              </a:solidFill>
              <a:prstDash val="solid"/>
              <a:round/>
            </a:ln>
          </a:right>
          <a:top>
            <a:ln w="12700" cap="flat">
              <a:solidFill>
                <a:srgbClr val="1B676B"/>
              </a:solidFill>
              <a:prstDash val="solid"/>
              <a:round/>
            </a:ln>
          </a:top>
          <a:bottom>
            <a:ln w="12700" cap="flat">
              <a:solidFill>
                <a:srgbClr val="1B676B"/>
              </a:solidFill>
              <a:prstDash val="solid"/>
              <a:round/>
            </a:ln>
          </a:bottom>
          <a:insideH>
            <a:ln w="12700" cap="flat">
              <a:solidFill>
                <a:srgbClr val="1B676B"/>
              </a:solidFill>
              <a:prstDash val="solid"/>
              <a:round/>
            </a:ln>
          </a:insideH>
          <a:insideV>
            <a:ln w="12700" cap="flat">
              <a:solidFill>
                <a:srgbClr val="1B676B"/>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1B676B"/>
        </a:fontRef>
        <a:srgbClr val="1B676B"/>
      </a:tcTxStyle>
      <a:tcStyle>
        <a:tcBdr>
          <a:left>
            <a:ln w="12700" cap="flat">
              <a:solidFill>
                <a:srgbClr val="1B676B"/>
              </a:solidFill>
              <a:prstDash val="solid"/>
              <a:round/>
            </a:ln>
          </a:left>
          <a:right>
            <a:ln w="12700" cap="flat">
              <a:solidFill>
                <a:srgbClr val="1B676B"/>
              </a:solidFill>
              <a:prstDash val="solid"/>
              <a:round/>
            </a:ln>
          </a:right>
          <a:top>
            <a:ln w="12700" cap="flat">
              <a:solidFill>
                <a:srgbClr val="1B676B"/>
              </a:solidFill>
              <a:prstDash val="solid"/>
              <a:round/>
            </a:ln>
          </a:top>
          <a:bottom>
            <a:ln w="12700" cap="flat">
              <a:solidFill>
                <a:srgbClr val="1B676B"/>
              </a:solidFill>
              <a:prstDash val="solid"/>
              <a:round/>
            </a:ln>
          </a:bottom>
          <a:insideH>
            <a:ln w="12700" cap="flat">
              <a:solidFill>
                <a:srgbClr val="1B676B"/>
              </a:solidFill>
              <a:prstDash val="solid"/>
              <a:round/>
            </a:ln>
          </a:insideH>
          <a:insideV>
            <a:ln w="12700" cap="flat">
              <a:solidFill>
                <a:srgbClr val="1B676B"/>
              </a:solidFill>
              <a:prstDash val="solid"/>
              <a:round/>
            </a:ln>
          </a:insideV>
        </a:tcBdr>
        <a:fill>
          <a:solidFill>
            <a:schemeClr val="accent6"/>
          </a:solidFill>
        </a:fill>
      </a:tcStyle>
    </a:firstCol>
    <a:lastRow>
      <a:tcTxStyle b="on" i="off">
        <a:fontRef idx="major">
          <a:srgbClr val="1B676B"/>
        </a:fontRef>
        <a:srgbClr val="1B676B"/>
      </a:tcTxStyle>
      <a:tcStyle>
        <a:tcBdr>
          <a:left>
            <a:ln w="12700" cap="flat">
              <a:solidFill>
                <a:srgbClr val="1B676B"/>
              </a:solidFill>
              <a:prstDash val="solid"/>
              <a:round/>
            </a:ln>
          </a:left>
          <a:right>
            <a:ln w="12700" cap="flat">
              <a:solidFill>
                <a:srgbClr val="1B676B"/>
              </a:solidFill>
              <a:prstDash val="solid"/>
              <a:round/>
            </a:ln>
          </a:right>
          <a:top>
            <a:ln w="38100" cap="flat">
              <a:solidFill>
                <a:srgbClr val="1B676B"/>
              </a:solidFill>
              <a:prstDash val="solid"/>
              <a:round/>
            </a:ln>
          </a:top>
          <a:bottom>
            <a:ln w="12700" cap="flat">
              <a:solidFill>
                <a:srgbClr val="1B676B"/>
              </a:solidFill>
              <a:prstDash val="solid"/>
              <a:round/>
            </a:ln>
          </a:bottom>
          <a:insideH>
            <a:ln w="12700" cap="flat">
              <a:solidFill>
                <a:srgbClr val="1B676B"/>
              </a:solidFill>
              <a:prstDash val="solid"/>
              <a:round/>
            </a:ln>
          </a:insideH>
          <a:insideV>
            <a:ln w="12700" cap="flat">
              <a:solidFill>
                <a:srgbClr val="1B676B"/>
              </a:solidFill>
              <a:prstDash val="solid"/>
              <a:round/>
            </a:ln>
          </a:insideV>
        </a:tcBdr>
        <a:fill>
          <a:solidFill>
            <a:schemeClr val="accent6"/>
          </a:solidFill>
        </a:fill>
      </a:tcStyle>
    </a:lastRow>
    <a:firstRow>
      <a:tcTxStyle b="on" i="off">
        <a:fontRef idx="major">
          <a:srgbClr val="1B676B"/>
        </a:fontRef>
        <a:srgbClr val="1B676B"/>
      </a:tcTxStyle>
      <a:tcStyle>
        <a:tcBdr>
          <a:left>
            <a:ln w="12700" cap="flat">
              <a:solidFill>
                <a:srgbClr val="1B676B"/>
              </a:solidFill>
              <a:prstDash val="solid"/>
              <a:round/>
            </a:ln>
          </a:left>
          <a:right>
            <a:ln w="12700" cap="flat">
              <a:solidFill>
                <a:srgbClr val="1B676B"/>
              </a:solidFill>
              <a:prstDash val="solid"/>
              <a:round/>
            </a:ln>
          </a:right>
          <a:top>
            <a:ln w="12700" cap="flat">
              <a:solidFill>
                <a:srgbClr val="1B676B"/>
              </a:solidFill>
              <a:prstDash val="solid"/>
              <a:round/>
            </a:ln>
          </a:top>
          <a:bottom>
            <a:ln w="38100" cap="flat">
              <a:solidFill>
                <a:srgbClr val="1B676B"/>
              </a:solidFill>
              <a:prstDash val="solid"/>
              <a:round/>
            </a:ln>
          </a:bottom>
          <a:insideH>
            <a:ln w="12700" cap="flat">
              <a:solidFill>
                <a:srgbClr val="1B676B"/>
              </a:solidFill>
              <a:prstDash val="solid"/>
              <a:round/>
            </a:ln>
          </a:insideH>
          <a:insideV>
            <a:ln w="12700" cap="flat">
              <a:solidFill>
                <a:srgbClr val="1B676B"/>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1B676B"/>
          </a:solidFill>
        </a:fill>
      </a:tcStyle>
    </a:band2H>
    <a:firstCol>
      <a:tcTxStyle b="on" i="off">
        <a:fontRef idx="major">
          <a:srgbClr val="1B676B"/>
        </a:fontRef>
        <a:srgbClr val="1B676B"/>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1B676B"/>
          </a:solidFill>
        </a:fill>
      </a:tcStyle>
    </a:lastRow>
    <a:firstRow>
      <a:tcTxStyle b="on" i="off">
        <a:fontRef idx="major">
          <a:srgbClr val="1B676B"/>
        </a:fontRef>
        <a:srgbClr val="1B676B"/>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1B676B"/>
              </a:solidFill>
              <a:prstDash val="solid"/>
              <a:round/>
            </a:ln>
          </a:left>
          <a:right>
            <a:ln w="12700" cap="flat">
              <a:solidFill>
                <a:srgbClr val="1B676B"/>
              </a:solidFill>
              <a:prstDash val="solid"/>
              <a:round/>
            </a:ln>
          </a:right>
          <a:top>
            <a:ln w="12700" cap="flat">
              <a:solidFill>
                <a:srgbClr val="1B676B"/>
              </a:solidFill>
              <a:prstDash val="solid"/>
              <a:round/>
            </a:ln>
          </a:top>
          <a:bottom>
            <a:ln w="12700" cap="flat">
              <a:solidFill>
                <a:srgbClr val="1B676B"/>
              </a:solidFill>
              <a:prstDash val="solid"/>
              <a:round/>
            </a:ln>
          </a:bottom>
          <a:insideH>
            <a:ln w="12700" cap="flat">
              <a:solidFill>
                <a:srgbClr val="1B676B"/>
              </a:solidFill>
              <a:prstDash val="solid"/>
              <a:round/>
            </a:ln>
          </a:insideH>
          <a:insideV>
            <a:ln w="12700" cap="flat">
              <a:solidFill>
                <a:srgbClr val="1B676B"/>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1B676B"/>
        </a:fontRef>
        <a:srgbClr val="1B676B"/>
      </a:tcTxStyle>
      <a:tcStyle>
        <a:tcBdr>
          <a:left>
            <a:ln w="12700" cap="flat">
              <a:solidFill>
                <a:srgbClr val="1B676B"/>
              </a:solidFill>
              <a:prstDash val="solid"/>
              <a:round/>
            </a:ln>
          </a:left>
          <a:right>
            <a:ln w="12700" cap="flat">
              <a:solidFill>
                <a:srgbClr val="1B676B"/>
              </a:solidFill>
              <a:prstDash val="solid"/>
              <a:round/>
            </a:ln>
          </a:right>
          <a:top>
            <a:ln w="12700" cap="flat">
              <a:solidFill>
                <a:srgbClr val="1B676B"/>
              </a:solidFill>
              <a:prstDash val="solid"/>
              <a:round/>
            </a:ln>
          </a:top>
          <a:bottom>
            <a:ln w="12700" cap="flat">
              <a:solidFill>
                <a:srgbClr val="1B676B"/>
              </a:solidFill>
              <a:prstDash val="solid"/>
              <a:round/>
            </a:ln>
          </a:bottom>
          <a:insideH>
            <a:ln w="12700" cap="flat">
              <a:solidFill>
                <a:srgbClr val="1B676B"/>
              </a:solidFill>
              <a:prstDash val="solid"/>
              <a:round/>
            </a:ln>
          </a:insideH>
          <a:insideV>
            <a:ln w="12700" cap="flat">
              <a:solidFill>
                <a:srgbClr val="1B676B"/>
              </a:solidFill>
              <a:prstDash val="solid"/>
              <a:round/>
            </a:ln>
          </a:insideV>
        </a:tcBdr>
        <a:fill>
          <a:solidFill>
            <a:srgbClr val="000000"/>
          </a:solidFill>
        </a:fill>
      </a:tcStyle>
    </a:firstCol>
    <a:lastRow>
      <a:tcTxStyle b="on" i="off">
        <a:fontRef idx="major">
          <a:srgbClr val="1B676B"/>
        </a:fontRef>
        <a:srgbClr val="1B676B"/>
      </a:tcTxStyle>
      <a:tcStyle>
        <a:tcBdr>
          <a:left>
            <a:ln w="12700" cap="flat">
              <a:solidFill>
                <a:srgbClr val="1B676B"/>
              </a:solidFill>
              <a:prstDash val="solid"/>
              <a:round/>
            </a:ln>
          </a:left>
          <a:right>
            <a:ln w="12700" cap="flat">
              <a:solidFill>
                <a:srgbClr val="1B676B"/>
              </a:solidFill>
              <a:prstDash val="solid"/>
              <a:round/>
            </a:ln>
          </a:right>
          <a:top>
            <a:ln w="38100" cap="flat">
              <a:solidFill>
                <a:srgbClr val="1B676B"/>
              </a:solidFill>
              <a:prstDash val="solid"/>
              <a:round/>
            </a:ln>
          </a:top>
          <a:bottom>
            <a:ln w="12700" cap="flat">
              <a:solidFill>
                <a:srgbClr val="1B676B"/>
              </a:solidFill>
              <a:prstDash val="solid"/>
              <a:round/>
            </a:ln>
          </a:bottom>
          <a:insideH>
            <a:ln w="12700" cap="flat">
              <a:solidFill>
                <a:srgbClr val="1B676B"/>
              </a:solidFill>
              <a:prstDash val="solid"/>
              <a:round/>
            </a:ln>
          </a:insideH>
          <a:insideV>
            <a:ln w="12700" cap="flat">
              <a:solidFill>
                <a:srgbClr val="1B676B"/>
              </a:solidFill>
              <a:prstDash val="solid"/>
              <a:round/>
            </a:ln>
          </a:insideV>
        </a:tcBdr>
        <a:fill>
          <a:solidFill>
            <a:srgbClr val="000000"/>
          </a:solidFill>
        </a:fill>
      </a:tcStyle>
    </a:lastRow>
    <a:firstRow>
      <a:tcTxStyle b="on" i="off">
        <a:fontRef idx="major">
          <a:srgbClr val="1B676B"/>
        </a:fontRef>
        <a:srgbClr val="1B676B"/>
      </a:tcTxStyle>
      <a:tcStyle>
        <a:tcBdr>
          <a:left>
            <a:ln w="12700" cap="flat">
              <a:solidFill>
                <a:srgbClr val="1B676B"/>
              </a:solidFill>
              <a:prstDash val="solid"/>
              <a:round/>
            </a:ln>
          </a:left>
          <a:right>
            <a:ln w="12700" cap="flat">
              <a:solidFill>
                <a:srgbClr val="1B676B"/>
              </a:solidFill>
              <a:prstDash val="solid"/>
              <a:round/>
            </a:ln>
          </a:right>
          <a:top>
            <a:ln w="12700" cap="flat">
              <a:solidFill>
                <a:srgbClr val="1B676B"/>
              </a:solidFill>
              <a:prstDash val="solid"/>
              <a:round/>
            </a:ln>
          </a:top>
          <a:bottom>
            <a:ln w="38100" cap="flat">
              <a:solidFill>
                <a:srgbClr val="1B676B"/>
              </a:solidFill>
              <a:prstDash val="solid"/>
              <a:round/>
            </a:ln>
          </a:bottom>
          <a:insideH>
            <a:ln w="12700" cap="flat">
              <a:solidFill>
                <a:srgbClr val="1B676B"/>
              </a:solidFill>
              <a:prstDash val="solid"/>
              <a:round/>
            </a:ln>
          </a:insideH>
          <a:insideV>
            <a:ln w="12700" cap="flat">
              <a:solidFill>
                <a:srgbClr val="1B676B"/>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1"/>
    <p:restoredTop sz="94660"/>
  </p:normalViewPr>
  <p:slideViewPr>
    <p:cSldViewPr snapToGrid="0">
      <p:cViewPr varScale="1">
        <p:scale>
          <a:sx n="118" d="100"/>
          <a:sy n="118" d="100"/>
        </p:scale>
        <p:origin x="1384" y="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15" name="Shape 115"/>
          <p:cNvSpPr>
            <a:spLocks noGrp="1" noRot="1" noChangeAspect="1"/>
          </p:cNvSpPr>
          <p:nvPr>
            <p:ph type="sldImg"/>
          </p:nvPr>
        </p:nvSpPr>
        <p:spPr>
          <a:xfrm>
            <a:off x="1143000" y="685800"/>
            <a:ext cx="4572000" cy="3429000"/>
          </a:xfrm>
          <a:prstGeom prst="rect">
            <a:avLst/>
          </a:prstGeom>
        </p:spPr>
        <p:txBody>
          <a:bodyPr/>
          <a:lstStyle/>
          <a:p>
            <a:endParaRPr/>
          </a:p>
        </p:txBody>
      </p:sp>
      <p:sp>
        <p:nvSpPr>
          <p:cNvPr id="116" name="Shape 116"/>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21457842"/>
      </p:ext>
    </p:extLst>
  </p:cSld>
  <p:clrMap bg1="lt1" tx1="dk1" bg2="lt2" tx2="dk2" accent1="accent1" accent2="accent2" accent3="accent3" accent4="accent4" accent5="accent5" accent6="accent6" hlink="hlink" folHlink="folHlink"/>
  <p:notesStyle>
    <a:lvl1pPr latinLnBrk="0">
      <a:defRPr sz="1200">
        <a:latin typeface="+mn-lt"/>
        <a:ea typeface="+mn-ea"/>
        <a:cs typeface="+mn-cs"/>
        <a:sym typeface="Calibri"/>
      </a:defRPr>
    </a:lvl1pPr>
    <a:lvl2pPr indent="228600" latinLnBrk="0">
      <a:defRPr sz="1200">
        <a:latin typeface="+mn-lt"/>
        <a:ea typeface="+mn-ea"/>
        <a:cs typeface="+mn-cs"/>
        <a:sym typeface="Calibri"/>
      </a:defRPr>
    </a:lvl2pPr>
    <a:lvl3pPr indent="457200" latinLnBrk="0">
      <a:defRPr sz="1200">
        <a:latin typeface="+mn-lt"/>
        <a:ea typeface="+mn-ea"/>
        <a:cs typeface="+mn-cs"/>
        <a:sym typeface="Calibri"/>
      </a:defRPr>
    </a:lvl3pPr>
    <a:lvl4pPr indent="685800" latinLnBrk="0">
      <a:defRPr sz="1200">
        <a:latin typeface="+mn-lt"/>
        <a:ea typeface="+mn-ea"/>
        <a:cs typeface="+mn-cs"/>
        <a:sym typeface="Calibri"/>
      </a:defRPr>
    </a:lvl4pPr>
    <a:lvl5pPr indent="914400" latinLnBrk="0">
      <a:defRPr sz="1200">
        <a:latin typeface="+mn-lt"/>
        <a:ea typeface="+mn-ea"/>
        <a:cs typeface="+mn-cs"/>
        <a:sym typeface="Calibri"/>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8" name="Shape 128"/>
          <p:cNvSpPr>
            <a:spLocks noGrp="1" noRot="1" noChangeAspect="1"/>
          </p:cNvSpPr>
          <p:nvPr>
            <p:ph type="sldImg"/>
          </p:nvPr>
        </p:nvSpPr>
        <p:spPr>
          <a:prstGeom prst="rect">
            <a:avLst/>
          </a:prstGeom>
        </p:spPr>
        <p:txBody>
          <a:bodyPr/>
          <a:lstStyle/>
          <a:p>
            <a:endParaRPr/>
          </a:p>
        </p:txBody>
      </p:sp>
      <p:sp>
        <p:nvSpPr>
          <p:cNvPr id="129" name="Shape 129"/>
          <p:cNvSpPr>
            <a:spLocks noGrp="1"/>
          </p:cNvSpPr>
          <p:nvPr>
            <p:ph type="body" sz="quarter" idx="1"/>
          </p:nvPr>
        </p:nvSpPr>
        <p:spPr>
          <a:prstGeom prst="rect">
            <a:avLst/>
          </a:prstGeom>
        </p:spPr>
        <p:txBody>
          <a:bodyPr/>
          <a:lstStyle/>
          <a:p>
            <a:r>
              <a:t>© Copyright PresentationGo.com – The free PowerPoint library</a:t>
            </a:r>
          </a:p>
        </p:txBody>
      </p:sp>
    </p:spTree>
    <p:extLst>
      <p:ext uri="{BB962C8B-B14F-4D97-AF65-F5344CB8AC3E}">
        <p14:creationId xmlns:p14="http://schemas.microsoft.com/office/powerpoint/2010/main" val="35943359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0" name="Shape 200"/>
          <p:cNvSpPr>
            <a:spLocks noGrp="1" noRot="1" noChangeAspect="1"/>
          </p:cNvSpPr>
          <p:nvPr>
            <p:ph type="sldImg"/>
          </p:nvPr>
        </p:nvSpPr>
        <p:spPr>
          <a:prstGeom prst="rect">
            <a:avLst/>
          </a:prstGeom>
        </p:spPr>
        <p:txBody>
          <a:bodyPr/>
          <a:lstStyle/>
          <a:p>
            <a:endParaRPr/>
          </a:p>
        </p:txBody>
      </p:sp>
      <p:sp>
        <p:nvSpPr>
          <p:cNvPr id="201" name="Shape 201"/>
          <p:cNvSpPr>
            <a:spLocks noGrp="1"/>
          </p:cNvSpPr>
          <p:nvPr>
            <p:ph type="body" sz="quarter" idx="1"/>
          </p:nvPr>
        </p:nvSpPr>
        <p:spPr>
          <a:prstGeom prst="rect">
            <a:avLst/>
          </a:prstGeom>
        </p:spPr>
        <p:txBody>
          <a:bodyPr/>
          <a:lstStyle/>
          <a:p>
            <a:r>
              <a:t>© Copyright PresentationGo.com – The free PowerPoint library</a:t>
            </a:r>
          </a:p>
        </p:txBody>
      </p:sp>
    </p:spTree>
    <p:extLst>
      <p:ext uri="{BB962C8B-B14F-4D97-AF65-F5344CB8AC3E}">
        <p14:creationId xmlns:p14="http://schemas.microsoft.com/office/powerpoint/2010/main" val="117884812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8" name="Shape 208"/>
          <p:cNvSpPr>
            <a:spLocks noGrp="1" noRot="1" noChangeAspect="1"/>
          </p:cNvSpPr>
          <p:nvPr>
            <p:ph type="sldImg"/>
          </p:nvPr>
        </p:nvSpPr>
        <p:spPr>
          <a:prstGeom prst="rect">
            <a:avLst/>
          </a:prstGeom>
        </p:spPr>
        <p:txBody>
          <a:bodyPr/>
          <a:lstStyle/>
          <a:p>
            <a:endParaRPr/>
          </a:p>
        </p:txBody>
      </p:sp>
      <p:sp>
        <p:nvSpPr>
          <p:cNvPr id="209" name="Shape 209"/>
          <p:cNvSpPr>
            <a:spLocks noGrp="1"/>
          </p:cNvSpPr>
          <p:nvPr>
            <p:ph type="body" sz="quarter" idx="1"/>
          </p:nvPr>
        </p:nvSpPr>
        <p:spPr>
          <a:prstGeom prst="rect">
            <a:avLst/>
          </a:prstGeom>
        </p:spPr>
        <p:txBody>
          <a:bodyPr/>
          <a:lstStyle/>
          <a:p>
            <a:r>
              <a:t>© Copyright PresentationGo.com – The free PowerPoint library</a:t>
            </a:r>
          </a:p>
        </p:txBody>
      </p:sp>
    </p:spTree>
    <p:extLst>
      <p:ext uri="{BB962C8B-B14F-4D97-AF65-F5344CB8AC3E}">
        <p14:creationId xmlns:p14="http://schemas.microsoft.com/office/powerpoint/2010/main" val="34820067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6" name="Shape 216"/>
          <p:cNvSpPr>
            <a:spLocks noGrp="1" noRot="1" noChangeAspect="1"/>
          </p:cNvSpPr>
          <p:nvPr>
            <p:ph type="sldImg"/>
          </p:nvPr>
        </p:nvSpPr>
        <p:spPr>
          <a:prstGeom prst="rect">
            <a:avLst/>
          </a:prstGeom>
        </p:spPr>
        <p:txBody>
          <a:bodyPr/>
          <a:lstStyle/>
          <a:p>
            <a:endParaRPr/>
          </a:p>
        </p:txBody>
      </p:sp>
      <p:sp>
        <p:nvSpPr>
          <p:cNvPr id="217" name="Shape 217"/>
          <p:cNvSpPr>
            <a:spLocks noGrp="1"/>
          </p:cNvSpPr>
          <p:nvPr>
            <p:ph type="body" sz="quarter" idx="1"/>
          </p:nvPr>
        </p:nvSpPr>
        <p:spPr>
          <a:prstGeom prst="rect">
            <a:avLst/>
          </a:prstGeom>
        </p:spPr>
        <p:txBody>
          <a:bodyPr/>
          <a:lstStyle/>
          <a:p>
            <a:r>
              <a:t>© Copyright PresentationGo.com – The free PowerPoint library</a:t>
            </a:r>
          </a:p>
        </p:txBody>
      </p:sp>
    </p:spTree>
    <p:extLst>
      <p:ext uri="{BB962C8B-B14F-4D97-AF65-F5344CB8AC3E}">
        <p14:creationId xmlns:p14="http://schemas.microsoft.com/office/powerpoint/2010/main" val="19727173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4" name="Shape 224"/>
          <p:cNvSpPr>
            <a:spLocks noGrp="1" noRot="1" noChangeAspect="1"/>
          </p:cNvSpPr>
          <p:nvPr>
            <p:ph type="sldImg"/>
          </p:nvPr>
        </p:nvSpPr>
        <p:spPr>
          <a:prstGeom prst="rect">
            <a:avLst/>
          </a:prstGeom>
        </p:spPr>
        <p:txBody>
          <a:bodyPr/>
          <a:lstStyle/>
          <a:p>
            <a:endParaRPr/>
          </a:p>
        </p:txBody>
      </p:sp>
      <p:sp>
        <p:nvSpPr>
          <p:cNvPr id="225" name="Shape 225"/>
          <p:cNvSpPr>
            <a:spLocks noGrp="1"/>
          </p:cNvSpPr>
          <p:nvPr>
            <p:ph type="body" sz="quarter" idx="1"/>
          </p:nvPr>
        </p:nvSpPr>
        <p:spPr>
          <a:prstGeom prst="rect">
            <a:avLst/>
          </a:prstGeom>
        </p:spPr>
        <p:txBody>
          <a:bodyPr/>
          <a:lstStyle/>
          <a:p>
            <a:r>
              <a:t>© Copyright PresentationGo.com – The free PowerPoint library</a:t>
            </a:r>
          </a:p>
        </p:txBody>
      </p:sp>
    </p:spTree>
    <p:extLst>
      <p:ext uri="{BB962C8B-B14F-4D97-AF65-F5344CB8AC3E}">
        <p14:creationId xmlns:p14="http://schemas.microsoft.com/office/powerpoint/2010/main" val="409983200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2" name="Shape 232"/>
          <p:cNvSpPr>
            <a:spLocks noGrp="1" noRot="1" noChangeAspect="1"/>
          </p:cNvSpPr>
          <p:nvPr>
            <p:ph type="sldImg"/>
          </p:nvPr>
        </p:nvSpPr>
        <p:spPr>
          <a:prstGeom prst="rect">
            <a:avLst/>
          </a:prstGeom>
        </p:spPr>
        <p:txBody>
          <a:bodyPr/>
          <a:lstStyle/>
          <a:p>
            <a:endParaRPr/>
          </a:p>
        </p:txBody>
      </p:sp>
      <p:sp>
        <p:nvSpPr>
          <p:cNvPr id="233" name="Shape 233"/>
          <p:cNvSpPr>
            <a:spLocks noGrp="1"/>
          </p:cNvSpPr>
          <p:nvPr>
            <p:ph type="body" sz="quarter" idx="1"/>
          </p:nvPr>
        </p:nvSpPr>
        <p:spPr>
          <a:prstGeom prst="rect">
            <a:avLst/>
          </a:prstGeom>
        </p:spPr>
        <p:txBody>
          <a:bodyPr/>
          <a:lstStyle/>
          <a:p>
            <a:r>
              <a:t>© Copyright PresentationGo.com – The free PowerPoint library</a:t>
            </a:r>
          </a:p>
        </p:txBody>
      </p:sp>
    </p:spTree>
    <p:extLst>
      <p:ext uri="{BB962C8B-B14F-4D97-AF65-F5344CB8AC3E}">
        <p14:creationId xmlns:p14="http://schemas.microsoft.com/office/powerpoint/2010/main" val="367821244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0" name="Shape 240"/>
          <p:cNvSpPr>
            <a:spLocks noGrp="1" noRot="1" noChangeAspect="1"/>
          </p:cNvSpPr>
          <p:nvPr>
            <p:ph type="sldImg"/>
          </p:nvPr>
        </p:nvSpPr>
        <p:spPr>
          <a:prstGeom prst="rect">
            <a:avLst/>
          </a:prstGeom>
        </p:spPr>
        <p:txBody>
          <a:bodyPr/>
          <a:lstStyle/>
          <a:p>
            <a:endParaRPr/>
          </a:p>
        </p:txBody>
      </p:sp>
      <p:sp>
        <p:nvSpPr>
          <p:cNvPr id="241" name="Shape 241"/>
          <p:cNvSpPr>
            <a:spLocks noGrp="1"/>
          </p:cNvSpPr>
          <p:nvPr>
            <p:ph type="body" sz="quarter" idx="1"/>
          </p:nvPr>
        </p:nvSpPr>
        <p:spPr>
          <a:prstGeom prst="rect">
            <a:avLst/>
          </a:prstGeom>
        </p:spPr>
        <p:txBody>
          <a:bodyPr/>
          <a:lstStyle/>
          <a:p>
            <a:r>
              <a:t>© Copyright PresentationGo.com – The free PowerPoint library</a:t>
            </a:r>
          </a:p>
        </p:txBody>
      </p:sp>
    </p:spTree>
    <p:extLst>
      <p:ext uri="{BB962C8B-B14F-4D97-AF65-F5344CB8AC3E}">
        <p14:creationId xmlns:p14="http://schemas.microsoft.com/office/powerpoint/2010/main" val="272039674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 name="Shape 248"/>
          <p:cNvSpPr>
            <a:spLocks noGrp="1" noRot="1" noChangeAspect="1"/>
          </p:cNvSpPr>
          <p:nvPr>
            <p:ph type="sldImg"/>
          </p:nvPr>
        </p:nvSpPr>
        <p:spPr>
          <a:prstGeom prst="rect">
            <a:avLst/>
          </a:prstGeom>
        </p:spPr>
        <p:txBody>
          <a:bodyPr/>
          <a:lstStyle/>
          <a:p>
            <a:endParaRPr/>
          </a:p>
        </p:txBody>
      </p:sp>
      <p:sp>
        <p:nvSpPr>
          <p:cNvPr id="249" name="Shape 249"/>
          <p:cNvSpPr>
            <a:spLocks noGrp="1"/>
          </p:cNvSpPr>
          <p:nvPr>
            <p:ph type="body" sz="quarter" idx="1"/>
          </p:nvPr>
        </p:nvSpPr>
        <p:spPr>
          <a:prstGeom prst="rect">
            <a:avLst/>
          </a:prstGeom>
        </p:spPr>
        <p:txBody>
          <a:bodyPr/>
          <a:lstStyle/>
          <a:p>
            <a:r>
              <a:t>© Copyright PresentationGo.com – The free PowerPoint library</a:t>
            </a:r>
          </a:p>
        </p:txBody>
      </p:sp>
    </p:spTree>
    <p:extLst>
      <p:ext uri="{BB962C8B-B14F-4D97-AF65-F5344CB8AC3E}">
        <p14:creationId xmlns:p14="http://schemas.microsoft.com/office/powerpoint/2010/main" val="2983419123"/>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 name="Shape 256"/>
          <p:cNvSpPr>
            <a:spLocks noGrp="1" noRot="1" noChangeAspect="1"/>
          </p:cNvSpPr>
          <p:nvPr>
            <p:ph type="sldImg"/>
          </p:nvPr>
        </p:nvSpPr>
        <p:spPr>
          <a:prstGeom prst="rect">
            <a:avLst/>
          </a:prstGeom>
        </p:spPr>
        <p:txBody>
          <a:bodyPr/>
          <a:lstStyle/>
          <a:p>
            <a:endParaRPr/>
          </a:p>
        </p:txBody>
      </p:sp>
      <p:sp>
        <p:nvSpPr>
          <p:cNvPr id="257" name="Shape 257"/>
          <p:cNvSpPr>
            <a:spLocks noGrp="1"/>
          </p:cNvSpPr>
          <p:nvPr>
            <p:ph type="body" sz="quarter" idx="1"/>
          </p:nvPr>
        </p:nvSpPr>
        <p:spPr>
          <a:prstGeom prst="rect">
            <a:avLst/>
          </a:prstGeom>
        </p:spPr>
        <p:txBody>
          <a:bodyPr/>
          <a:lstStyle/>
          <a:p>
            <a:r>
              <a:t>© Copyright PresentationGo.com – The free PowerPoint library</a:t>
            </a:r>
          </a:p>
        </p:txBody>
      </p:sp>
    </p:spTree>
    <p:extLst>
      <p:ext uri="{BB962C8B-B14F-4D97-AF65-F5344CB8AC3E}">
        <p14:creationId xmlns:p14="http://schemas.microsoft.com/office/powerpoint/2010/main" val="305555856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 name="Shape 136"/>
          <p:cNvSpPr>
            <a:spLocks noGrp="1" noRot="1" noChangeAspect="1"/>
          </p:cNvSpPr>
          <p:nvPr>
            <p:ph type="sldImg"/>
          </p:nvPr>
        </p:nvSpPr>
        <p:spPr>
          <a:prstGeom prst="rect">
            <a:avLst/>
          </a:prstGeom>
        </p:spPr>
        <p:txBody>
          <a:bodyPr/>
          <a:lstStyle/>
          <a:p>
            <a:endParaRPr/>
          </a:p>
        </p:txBody>
      </p:sp>
      <p:sp>
        <p:nvSpPr>
          <p:cNvPr id="137" name="Shape 137"/>
          <p:cNvSpPr>
            <a:spLocks noGrp="1"/>
          </p:cNvSpPr>
          <p:nvPr>
            <p:ph type="body" sz="quarter" idx="1"/>
          </p:nvPr>
        </p:nvSpPr>
        <p:spPr>
          <a:prstGeom prst="rect">
            <a:avLst/>
          </a:prstGeom>
        </p:spPr>
        <p:txBody>
          <a:bodyPr/>
          <a:lstStyle/>
          <a:p>
            <a:r>
              <a:t>© Copyright PresentationGo.com – The free PowerPoint library</a:t>
            </a:r>
          </a:p>
        </p:txBody>
      </p:sp>
    </p:spTree>
    <p:extLst>
      <p:ext uri="{BB962C8B-B14F-4D97-AF65-F5344CB8AC3E}">
        <p14:creationId xmlns:p14="http://schemas.microsoft.com/office/powerpoint/2010/main" val="240988750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4" name="Shape 144"/>
          <p:cNvSpPr>
            <a:spLocks noGrp="1" noRot="1" noChangeAspect="1"/>
          </p:cNvSpPr>
          <p:nvPr>
            <p:ph type="sldImg"/>
          </p:nvPr>
        </p:nvSpPr>
        <p:spPr>
          <a:prstGeom prst="rect">
            <a:avLst/>
          </a:prstGeom>
        </p:spPr>
        <p:txBody>
          <a:bodyPr/>
          <a:lstStyle/>
          <a:p>
            <a:endParaRPr/>
          </a:p>
        </p:txBody>
      </p:sp>
      <p:sp>
        <p:nvSpPr>
          <p:cNvPr id="145" name="Shape 145"/>
          <p:cNvSpPr>
            <a:spLocks noGrp="1"/>
          </p:cNvSpPr>
          <p:nvPr>
            <p:ph type="body" sz="quarter" idx="1"/>
          </p:nvPr>
        </p:nvSpPr>
        <p:spPr>
          <a:prstGeom prst="rect">
            <a:avLst/>
          </a:prstGeom>
        </p:spPr>
        <p:txBody>
          <a:bodyPr/>
          <a:lstStyle/>
          <a:p>
            <a:r>
              <a:t>© Copyright PresentationGo.com – The free PowerPoint library</a:t>
            </a:r>
          </a:p>
        </p:txBody>
      </p:sp>
    </p:spTree>
    <p:extLst>
      <p:ext uri="{BB962C8B-B14F-4D97-AF65-F5344CB8AC3E}">
        <p14:creationId xmlns:p14="http://schemas.microsoft.com/office/powerpoint/2010/main" val="25184859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2" name="Shape 152"/>
          <p:cNvSpPr>
            <a:spLocks noGrp="1" noRot="1" noChangeAspect="1"/>
          </p:cNvSpPr>
          <p:nvPr>
            <p:ph type="sldImg"/>
          </p:nvPr>
        </p:nvSpPr>
        <p:spPr>
          <a:prstGeom prst="rect">
            <a:avLst/>
          </a:prstGeom>
        </p:spPr>
        <p:txBody>
          <a:bodyPr/>
          <a:lstStyle/>
          <a:p>
            <a:endParaRPr/>
          </a:p>
        </p:txBody>
      </p:sp>
      <p:sp>
        <p:nvSpPr>
          <p:cNvPr id="153" name="Shape 153"/>
          <p:cNvSpPr>
            <a:spLocks noGrp="1"/>
          </p:cNvSpPr>
          <p:nvPr>
            <p:ph type="body" sz="quarter" idx="1"/>
          </p:nvPr>
        </p:nvSpPr>
        <p:spPr>
          <a:prstGeom prst="rect">
            <a:avLst/>
          </a:prstGeom>
        </p:spPr>
        <p:txBody>
          <a:bodyPr/>
          <a:lstStyle/>
          <a:p>
            <a:r>
              <a:t>© Copyright PresentationGo.com – The free PowerPoint library</a:t>
            </a:r>
          </a:p>
        </p:txBody>
      </p:sp>
    </p:spTree>
    <p:extLst>
      <p:ext uri="{BB962C8B-B14F-4D97-AF65-F5344CB8AC3E}">
        <p14:creationId xmlns:p14="http://schemas.microsoft.com/office/powerpoint/2010/main" val="10064153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0" name="Shape 160"/>
          <p:cNvSpPr>
            <a:spLocks noGrp="1" noRot="1" noChangeAspect="1"/>
          </p:cNvSpPr>
          <p:nvPr>
            <p:ph type="sldImg"/>
          </p:nvPr>
        </p:nvSpPr>
        <p:spPr>
          <a:prstGeom prst="rect">
            <a:avLst/>
          </a:prstGeom>
        </p:spPr>
        <p:txBody>
          <a:bodyPr/>
          <a:lstStyle/>
          <a:p>
            <a:endParaRPr/>
          </a:p>
        </p:txBody>
      </p:sp>
      <p:sp>
        <p:nvSpPr>
          <p:cNvPr id="161" name="Shape 161"/>
          <p:cNvSpPr>
            <a:spLocks noGrp="1"/>
          </p:cNvSpPr>
          <p:nvPr>
            <p:ph type="body" sz="quarter" idx="1"/>
          </p:nvPr>
        </p:nvSpPr>
        <p:spPr>
          <a:prstGeom prst="rect">
            <a:avLst/>
          </a:prstGeom>
        </p:spPr>
        <p:txBody>
          <a:bodyPr/>
          <a:lstStyle/>
          <a:p>
            <a:r>
              <a:t>© Copyright PresentationGo.com – The free PowerPoint library</a:t>
            </a:r>
          </a:p>
        </p:txBody>
      </p:sp>
    </p:spTree>
    <p:extLst>
      <p:ext uri="{BB962C8B-B14F-4D97-AF65-F5344CB8AC3E}">
        <p14:creationId xmlns:p14="http://schemas.microsoft.com/office/powerpoint/2010/main" val="177514764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8" name="Shape 168"/>
          <p:cNvSpPr>
            <a:spLocks noGrp="1" noRot="1" noChangeAspect="1"/>
          </p:cNvSpPr>
          <p:nvPr>
            <p:ph type="sldImg"/>
          </p:nvPr>
        </p:nvSpPr>
        <p:spPr>
          <a:prstGeom prst="rect">
            <a:avLst/>
          </a:prstGeom>
        </p:spPr>
        <p:txBody>
          <a:bodyPr/>
          <a:lstStyle/>
          <a:p>
            <a:endParaRPr/>
          </a:p>
        </p:txBody>
      </p:sp>
      <p:sp>
        <p:nvSpPr>
          <p:cNvPr id="169" name="Shape 169"/>
          <p:cNvSpPr>
            <a:spLocks noGrp="1"/>
          </p:cNvSpPr>
          <p:nvPr>
            <p:ph type="body" sz="quarter" idx="1"/>
          </p:nvPr>
        </p:nvSpPr>
        <p:spPr>
          <a:prstGeom prst="rect">
            <a:avLst/>
          </a:prstGeom>
        </p:spPr>
        <p:txBody>
          <a:bodyPr/>
          <a:lstStyle/>
          <a:p>
            <a:r>
              <a:t>© Copyright PresentationGo.com – The free PowerPoint library</a:t>
            </a:r>
          </a:p>
        </p:txBody>
      </p:sp>
    </p:spTree>
    <p:extLst>
      <p:ext uri="{BB962C8B-B14F-4D97-AF65-F5344CB8AC3E}">
        <p14:creationId xmlns:p14="http://schemas.microsoft.com/office/powerpoint/2010/main" val="65375340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6" name="Shape 176"/>
          <p:cNvSpPr>
            <a:spLocks noGrp="1" noRot="1" noChangeAspect="1"/>
          </p:cNvSpPr>
          <p:nvPr>
            <p:ph type="sldImg"/>
          </p:nvPr>
        </p:nvSpPr>
        <p:spPr>
          <a:prstGeom prst="rect">
            <a:avLst/>
          </a:prstGeom>
        </p:spPr>
        <p:txBody>
          <a:bodyPr/>
          <a:lstStyle/>
          <a:p>
            <a:endParaRPr/>
          </a:p>
        </p:txBody>
      </p:sp>
      <p:sp>
        <p:nvSpPr>
          <p:cNvPr id="177" name="Shape 177"/>
          <p:cNvSpPr>
            <a:spLocks noGrp="1"/>
          </p:cNvSpPr>
          <p:nvPr>
            <p:ph type="body" sz="quarter" idx="1"/>
          </p:nvPr>
        </p:nvSpPr>
        <p:spPr>
          <a:prstGeom prst="rect">
            <a:avLst/>
          </a:prstGeom>
        </p:spPr>
        <p:txBody>
          <a:bodyPr/>
          <a:lstStyle/>
          <a:p>
            <a:r>
              <a:t>© Copyright PresentationGo.com – The free PowerPoint library</a:t>
            </a:r>
          </a:p>
        </p:txBody>
      </p:sp>
    </p:spTree>
    <p:extLst>
      <p:ext uri="{BB962C8B-B14F-4D97-AF65-F5344CB8AC3E}">
        <p14:creationId xmlns:p14="http://schemas.microsoft.com/office/powerpoint/2010/main" val="19002512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 name="Shape 184"/>
          <p:cNvSpPr>
            <a:spLocks noGrp="1" noRot="1" noChangeAspect="1"/>
          </p:cNvSpPr>
          <p:nvPr>
            <p:ph type="sldImg"/>
          </p:nvPr>
        </p:nvSpPr>
        <p:spPr>
          <a:prstGeom prst="rect">
            <a:avLst/>
          </a:prstGeom>
        </p:spPr>
        <p:txBody>
          <a:bodyPr/>
          <a:lstStyle/>
          <a:p>
            <a:endParaRPr/>
          </a:p>
        </p:txBody>
      </p:sp>
      <p:sp>
        <p:nvSpPr>
          <p:cNvPr id="185" name="Shape 185"/>
          <p:cNvSpPr>
            <a:spLocks noGrp="1"/>
          </p:cNvSpPr>
          <p:nvPr>
            <p:ph type="body" sz="quarter" idx="1"/>
          </p:nvPr>
        </p:nvSpPr>
        <p:spPr>
          <a:prstGeom prst="rect">
            <a:avLst/>
          </a:prstGeom>
        </p:spPr>
        <p:txBody>
          <a:bodyPr/>
          <a:lstStyle/>
          <a:p>
            <a:r>
              <a:t>© Copyright PresentationGo.com – The free PowerPoint library</a:t>
            </a:r>
          </a:p>
        </p:txBody>
      </p:sp>
    </p:spTree>
    <p:extLst>
      <p:ext uri="{BB962C8B-B14F-4D97-AF65-F5344CB8AC3E}">
        <p14:creationId xmlns:p14="http://schemas.microsoft.com/office/powerpoint/2010/main" val="417328580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2" name="Shape 192"/>
          <p:cNvSpPr>
            <a:spLocks noGrp="1" noRot="1" noChangeAspect="1"/>
          </p:cNvSpPr>
          <p:nvPr>
            <p:ph type="sldImg"/>
          </p:nvPr>
        </p:nvSpPr>
        <p:spPr>
          <a:prstGeom prst="rect">
            <a:avLst/>
          </a:prstGeom>
        </p:spPr>
        <p:txBody>
          <a:bodyPr/>
          <a:lstStyle/>
          <a:p>
            <a:endParaRPr/>
          </a:p>
        </p:txBody>
      </p:sp>
      <p:sp>
        <p:nvSpPr>
          <p:cNvPr id="193" name="Shape 193"/>
          <p:cNvSpPr>
            <a:spLocks noGrp="1"/>
          </p:cNvSpPr>
          <p:nvPr>
            <p:ph type="body" sz="quarter" idx="1"/>
          </p:nvPr>
        </p:nvSpPr>
        <p:spPr>
          <a:prstGeom prst="rect">
            <a:avLst/>
          </a:prstGeom>
        </p:spPr>
        <p:txBody>
          <a:bodyPr/>
          <a:lstStyle/>
          <a:p>
            <a:r>
              <a:t>© Copyright PresentationGo.com – The free PowerPoint library</a:t>
            </a:r>
          </a:p>
        </p:txBody>
      </p:sp>
    </p:spTree>
    <p:extLst>
      <p:ext uri="{BB962C8B-B14F-4D97-AF65-F5344CB8AC3E}">
        <p14:creationId xmlns:p14="http://schemas.microsoft.com/office/powerpoint/2010/main" val="2847737716"/>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presentationgo.com/"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hyperlink" Target="http://www.presentationgo.com/"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hyperlink" Target="http://www.presentationgo.com/"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hyperlink" Target="http://www.presentationgo.com/" TargetMode="External"/><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cSld name="Title Slide 1">
    <p:spTree>
      <p:nvGrpSpPr>
        <p:cNvPr id="1" name=""/>
        <p:cNvGrpSpPr/>
        <p:nvPr/>
      </p:nvGrpSpPr>
      <p:grpSpPr>
        <a:xfrm>
          <a:off x="0" y="0"/>
          <a:ext cx="0" cy="0"/>
          <a:chOff x="0" y="0"/>
          <a:chExt cx="0" cy="0"/>
        </a:xfrm>
      </p:grpSpPr>
      <p:grpSp>
        <p:nvGrpSpPr>
          <p:cNvPr id="26" name="Group 6"/>
          <p:cNvGrpSpPr/>
          <p:nvPr/>
        </p:nvGrpSpPr>
        <p:grpSpPr>
          <a:xfrm>
            <a:off x="-1609190" y="-73806"/>
            <a:ext cx="1473721" cy="609764"/>
            <a:chOff x="0" y="0"/>
            <a:chExt cx="1473719" cy="609762"/>
          </a:xfrm>
        </p:grpSpPr>
        <p:sp>
          <p:nvSpPr>
            <p:cNvPr id="23" name="TextBox 7"/>
            <p:cNvSpPr txBox="1"/>
            <p:nvPr/>
          </p:nvSpPr>
          <p:spPr>
            <a:xfrm>
              <a:off x="-1" y="-1"/>
              <a:ext cx="287632" cy="2438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numCol="1" anchor="t">
              <a:spAutoFit/>
            </a:bodyPr>
            <a:lstStyle>
              <a:lvl1pPr>
                <a:defRPr sz="1000">
                  <a:latin typeface="Open Sans"/>
                  <a:ea typeface="Open Sans"/>
                  <a:cs typeface="Open Sans"/>
                  <a:sym typeface="Open Sans"/>
                </a:defRPr>
              </a:lvl1pPr>
            </a:lstStyle>
            <a:p>
              <a:r>
                <a:t>By:</a:t>
              </a:r>
            </a:p>
          </p:txBody>
        </p:sp>
        <p:sp>
          <p:nvSpPr>
            <p:cNvPr id="24" name="TextBox 8"/>
            <p:cNvSpPr txBox="1"/>
            <p:nvPr/>
          </p:nvSpPr>
          <p:spPr>
            <a:xfrm>
              <a:off x="1094373" y="365924"/>
              <a:ext cx="379347" cy="2438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numCol="1" anchor="t">
              <a:spAutoFit/>
            </a:bodyPr>
            <a:lstStyle>
              <a:lvl1pPr>
                <a:defRPr sz="1000">
                  <a:latin typeface="Open Sans"/>
                  <a:ea typeface="Open Sans"/>
                  <a:cs typeface="Open Sans"/>
                  <a:sym typeface="Open Sans"/>
                </a:defRPr>
              </a:lvl1pPr>
            </a:lstStyle>
            <a:p>
              <a:r>
                <a:t>.com</a:t>
              </a:r>
            </a:p>
          </p:txBody>
        </p:sp>
        <p:pic>
          <p:nvPicPr>
            <p:cNvPr id="25" name="Picture 9" descr="Picture 9"/>
            <p:cNvPicPr>
              <a:picLocks noChangeAspect="1"/>
            </p:cNvPicPr>
            <p:nvPr/>
          </p:nvPicPr>
          <p:blipFill>
            <a:blip r:embed="rId2"/>
            <a:stretch>
              <a:fillRect/>
            </a:stretch>
          </p:blipFill>
          <p:spPr>
            <a:xfrm>
              <a:off x="32059" y="213100"/>
              <a:ext cx="1405253" cy="185947"/>
            </a:xfrm>
            <a:prstGeom prst="rect">
              <a:avLst/>
            </a:prstGeom>
            <a:ln w="12700" cap="flat">
              <a:noFill/>
              <a:miter lim="400000"/>
            </a:ln>
            <a:effectLst/>
          </p:spPr>
        </p:pic>
      </p:grpSp>
      <p:sp>
        <p:nvSpPr>
          <p:cNvPr id="27" name="Rectangle 11"/>
          <p:cNvSpPr txBox="1"/>
          <p:nvPr/>
        </p:nvSpPr>
        <p:spPr>
          <a:xfrm>
            <a:off x="-43181" y="6959600"/>
            <a:ext cx="1099601" cy="2184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a:spAutoFit/>
          </a:bodyPr>
          <a:lstStyle/>
          <a:p>
            <a:pPr>
              <a:defRPr sz="800">
                <a:solidFill>
                  <a:srgbClr val="555555"/>
                </a:solidFill>
                <a:latin typeface="Open Sans"/>
                <a:ea typeface="Open Sans"/>
                <a:cs typeface="Open Sans"/>
                <a:sym typeface="Open Sans"/>
              </a:defRPr>
            </a:pPr>
            <a:r>
              <a:t>© </a:t>
            </a:r>
            <a:r>
              <a:rPr u="sng">
                <a:solidFill>
                  <a:srgbClr val="0000FF"/>
                </a:solidFill>
                <a:uFill>
                  <a:solidFill>
                    <a:srgbClr val="0000FF"/>
                  </a:solidFill>
                </a:uFill>
                <a:hlinkClick r:id="rId3"/>
              </a:rPr>
              <a:t>presentationgo.com</a:t>
            </a:r>
          </a:p>
        </p:txBody>
      </p:sp>
      <p:grpSp>
        <p:nvGrpSpPr>
          <p:cNvPr id="34" name="Group 6"/>
          <p:cNvGrpSpPr/>
          <p:nvPr/>
        </p:nvGrpSpPr>
        <p:grpSpPr>
          <a:xfrm>
            <a:off x="-2" y="3884023"/>
            <a:ext cx="9144004" cy="2973978"/>
            <a:chOff x="-1" y="0"/>
            <a:chExt cx="9144002" cy="2973977"/>
          </a:xfrm>
        </p:grpSpPr>
        <p:sp>
          <p:nvSpPr>
            <p:cNvPr id="28" name="Freeform 1723"/>
            <p:cNvSpPr/>
            <p:nvPr/>
          </p:nvSpPr>
          <p:spPr>
            <a:xfrm flipH="1">
              <a:off x="0" y="285415"/>
              <a:ext cx="9144002" cy="2563357"/>
            </a:xfrm>
            <a:custGeom>
              <a:avLst/>
              <a:gdLst/>
              <a:ahLst/>
              <a:cxnLst>
                <a:cxn ang="0">
                  <a:pos x="wd2" y="hd2"/>
                </a:cxn>
                <a:cxn ang="5400000">
                  <a:pos x="wd2" y="hd2"/>
                </a:cxn>
                <a:cxn ang="10800000">
                  <a:pos x="wd2" y="hd2"/>
                </a:cxn>
                <a:cxn ang="16200000">
                  <a:pos x="wd2" y="hd2"/>
                </a:cxn>
              </a:cxnLst>
              <a:rect l="0" t="0" r="r" b="b"/>
              <a:pathLst>
                <a:path w="21600" h="21600" extrusionOk="0">
                  <a:moveTo>
                    <a:pt x="21600" y="6997"/>
                  </a:moveTo>
                  <a:lnTo>
                    <a:pt x="21534" y="7250"/>
                  </a:lnTo>
                  <a:lnTo>
                    <a:pt x="21382" y="7742"/>
                  </a:lnTo>
                  <a:lnTo>
                    <a:pt x="21219" y="8211"/>
                  </a:lnTo>
                  <a:lnTo>
                    <a:pt x="21041" y="8657"/>
                  </a:lnTo>
                  <a:lnTo>
                    <a:pt x="20848" y="9080"/>
                  </a:lnTo>
                  <a:lnTo>
                    <a:pt x="20638" y="9473"/>
                  </a:lnTo>
                  <a:lnTo>
                    <a:pt x="20413" y="9836"/>
                  </a:lnTo>
                  <a:lnTo>
                    <a:pt x="20174" y="10176"/>
                  </a:lnTo>
                  <a:lnTo>
                    <a:pt x="19917" y="10475"/>
                  </a:lnTo>
                  <a:lnTo>
                    <a:pt x="19647" y="10740"/>
                  </a:lnTo>
                  <a:lnTo>
                    <a:pt x="19360" y="10974"/>
                  </a:lnTo>
                  <a:lnTo>
                    <a:pt x="19058" y="11170"/>
                  </a:lnTo>
                  <a:lnTo>
                    <a:pt x="18742" y="11329"/>
                  </a:lnTo>
                  <a:lnTo>
                    <a:pt x="18408" y="11443"/>
                  </a:lnTo>
                  <a:lnTo>
                    <a:pt x="18059" y="11518"/>
                  </a:lnTo>
                  <a:lnTo>
                    <a:pt x="17697" y="11552"/>
                  </a:lnTo>
                  <a:lnTo>
                    <a:pt x="17316" y="11537"/>
                  </a:lnTo>
                  <a:lnTo>
                    <a:pt x="16920" y="11469"/>
                  </a:lnTo>
                  <a:lnTo>
                    <a:pt x="16509" y="11363"/>
                  </a:lnTo>
                  <a:lnTo>
                    <a:pt x="16080" y="11197"/>
                  </a:lnTo>
                  <a:lnTo>
                    <a:pt x="15636" y="10985"/>
                  </a:lnTo>
                  <a:lnTo>
                    <a:pt x="15177" y="10713"/>
                  </a:lnTo>
                  <a:lnTo>
                    <a:pt x="14701" y="10392"/>
                  </a:lnTo>
                  <a:lnTo>
                    <a:pt x="14210" y="10006"/>
                  </a:lnTo>
                  <a:lnTo>
                    <a:pt x="13703" y="9564"/>
                  </a:lnTo>
                  <a:lnTo>
                    <a:pt x="13178" y="9065"/>
                  </a:lnTo>
                  <a:lnTo>
                    <a:pt x="12639" y="8505"/>
                  </a:lnTo>
                  <a:lnTo>
                    <a:pt x="12083" y="7874"/>
                  </a:lnTo>
                  <a:lnTo>
                    <a:pt x="11511" y="7182"/>
                  </a:lnTo>
                  <a:lnTo>
                    <a:pt x="10922" y="6419"/>
                  </a:lnTo>
                  <a:lnTo>
                    <a:pt x="10316" y="5591"/>
                  </a:lnTo>
                  <a:lnTo>
                    <a:pt x="9695" y="4687"/>
                  </a:lnTo>
                  <a:lnTo>
                    <a:pt x="9376" y="4207"/>
                  </a:lnTo>
                  <a:lnTo>
                    <a:pt x="9053" y="3723"/>
                  </a:lnTo>
                  <a:lnTo>
                    <a:pt x="8429" y="2865"/>
                  </a:lnTo>
                  <a:lnTo>
                    <a:pt x="7831" y="2136"/>
                  </a:lnTo>
                  <a:lnTo>
                    <a:pt x="7258" y="1520"/>
                  </a:lnTo>
                  <a:lnTo>
                    <a:pt x="6710" y="1024"/>
                  </a:lnTo>
                  <a:lnTo>
                    <a:pt x="6186" y="631"/>
                  </a:lnTo>
                  <a:lnTo>
                    <a:pt x="5687" y="340"/>
                  </a:lnTo>
                  <a:lnTo>
                    <a:pt x="5212" y="144"/>
                  </a:lnTo>
                  <a:lnTo>
                    <a:pt x="4761" y="30"/>
                  </a:lnTo>
                  <a:lnTo>
                    <a:pt x="4332" y="0"/>
                  </a:lnTo>
                  <a:lnTo>
                    <a:pt x="3926" y="45"/>
                  </a:lnTo>
                  <a:lnTo>
                    <a:pt x="3544" y="155"/>
                  </a:lnTo>
                  <a:lnTo>
                    <a:pt x="3183" y="321"/>
                  </a:lnTo>
                  <a:lnTo>
                    <a:pt x="2843" y="552"/>
                  </a:lnTo>
                  <a:lnTo>
                    <a:pt x="2523" y="824"/>
                  </a:lnTo>
                  <a:lnTo>
                    <a:pt x="2227" y="1138"/>
                  </a:lnTo>
                  <a:lnTo>
                    <a:pt x="1949" y="1489"/>
                  </a:lnTo>
                  <a:lnTo>
                    <a:pt x="1692" y="1864"/>
                  </a:lnTo>
                  <a:lnTo>
                    <a:pt x="1455" y="2261"/>
                  </a:lnTo>
                  <a:lnTo>
                    <a:pt x="1237" y="2669"/>
                  </a:lnTo>
                  <a:lnTo>
                    <a:pt x="1039" y="3088"/>
                  </a:lnTo>
                  <a:lnTo>
                    <a:pt x="860" y="3508"/>
                  </a:lnTo>
                  <a:lnTo>
                    <a:pt x="622" y="4132"/>
                  </a:lnTo>
                  <a:lnTo>
                    <a:pt x="370" y="4899"/>
                  </a:lnTo>
                  <a:lnTo>
                    <a:pt x="183" y="5561"/>
                  </a:lnTo>
                  <a:lnTo>
                    <a:pt x="20" y="6245"/>
                  </a:lnTo>
                  <a:lnTo>
                    <a:pt x="0" y="6343"/>
                  </a:lnTo>
                  <a:lnTo>
                    <a:pt x="0" y="21600"/>
                  </a:lnTo>
                  <a:lnTo>
                    <a:pt x="21600" y="21600"/>
                  </a:lnTo>
                  <a:lnTo>
                    <a:pt x="21600" y="6997"/>
                  </a:lnTo>
                  <a:close/>
                </a:path>
              </a:pathLst>
            </a:custGeom>
            <a:solidFill>
              <a:srgbClr val="1B676B"/>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29" name="Freeform 1724"/>
            <p:cNvSpPr/>
            <p:nvPr/>
          </p:nvSpPr>
          <p:spPr>
            <a:xfrm flipH="1">
              <a:off x="0" y="300224"/>
              <a:ext cx="9144002" cy="2622594"/>
            </a:xfrm>
            <a:custGeom>
              <a:avLst/>
              <a:gdLst/>
              <a:ahLst/>
              <a:cxnLst>
                <a:cxn ang="0">
                  <a:pos x="wd2" y="hd2"/>
                </a:cxn>
                <a:cxn ang="5400000">
                  <a:pos x="wd2" y="hd2"/>
                </a:cxn>
                <a:cxn ang="10800000">
                  <a:pos x="wd2" y="hd2"/>
                </a:cxn>
                <a:cxn ang="16200000">
                  <a:pos x="wd2" y="hd2"/>
                </a:cxn>
              </a:cxnLst>
              <a:rect l="0" t="0" r="r" b="b"/>
              <a:pathLst>
                <a:path w="21600" h="21600" extrusionOk="0">
                  <a:moveTo>
                    <a:pt x="21600" y="7875"/>
                  </a:moveTo>
                  <a:lnTo>
                    <a:pt x="21534" y="8119"/>
                  </a:lnTo>
                  <a:lnTo>
                    <a:pt x="21382" y="8593"/>
                  </a:lnTo>
                  <a:lnTo>
                    <a:pt x="21219" y="9040"/>
                  </a:lnTo>
                  <a:lnTo>
                    <a:pt x="21041" y="9454"/>
                  </a:lnTo>
                  <a:lnTo>
                    <a:pt x="20848" y="9842"/>
                  </a:lnTo>
                  <a:lnTo>
                    <a:pt x="20638" y="10201"/>
                  </a:lnTo>
                  <a:lnTo>
                    <a:pt x="20413" y="10530"/>
                  </a:lnTo>
                  <a:lnTo>
                    <a:pt x="20174" y="10822"/>
                  </a:lnTo>
                  <a:lnTo>
                    <a:pt x="19917" y="11077"/>
                  </a:lnTo>
                  <a:lnTo>
                    <a:pt x="19647" y="11303"/>
                  </a:lnTo>
                  <a:lnTo>
                    <a:pt x="19360" y="11488"/>
                  </a:lnTo>
                  <a:lnTo>
                    <a:pt x="19058" y="11639"/>
                  </a:lnTo>
                  <a:lnTo>
                    <a:pt x="18742" y="11750"/>
                  </a:lnTo>
                  <a:lnTo>
                    <a:pt x="18408" y="11813"/>
                  </a:lnTo>
                  <a:lnTo>
                    <a:pt x="18059" y="11839"/>
                  </a:lnTo>
                  <a:lnTo>
                    <a:pt x="17697" y="11824"/>
                  </a:lnTo>
                  <a:lnTo>
                    <a:pt x="17316" y="11761"/>
                  </a:lnTo>
                  <a:lnTo>
                    <a:pt x="16920" y="11654"/>
                  </a:lnTo>
                  <a:lnTo>
                    <a:pt x="16509" y="11499"/>
                  </a:lnTo>
                  <a:lnTo>
                    <a:pt x="16080" y="11292"/>
                  </a:lnTo>
                  <a:lnTo>
                    <a:pt x="15636" y="11040"/>
                  </a:lnTo>
                  <a:lnTo>
                    <a:pt x="15177" y="10733"/>
                  </a:lnTo>
                  <a:lnTo>
                    <a:pt x="14701" y="10375"/>
                  </a:lnTo>
                  <a:lnTo>
                    <a:pt x="14210" y="9968"/>
                  </a:lnTo>
                  <a:lnTo>
                    <a:pt x="13703" y="9499"/>
                  </a:lnTo>
                  <a:lnTo>
                    <a:pt x="13178" y="8977"/>
                  </a:lnTo>
                  <a:lnTo>
                    <a:pt x="12639" y="8397"/>
                  </a:lnTo>
                  <a:lnTo>
                    <a:pt x="12083" y="7757"/>
                  </a:lnTo>
                  <a:lnTo>
                    <a:pt x="11511" y="7058"/>
                  </a:lnTo>
                  <a:lnTo>
                    <a:pt x="10922" y="6297"/>
                  </a:lnTo>
                  <a:lnTo>
                    <a:pt x="10316" y="5479"/>
                  </a:lnTo>
                  <a:lnTo>
                    <a:pt x="9695" y="4588"/>
                  </a:lnTo>
                  <a:lnTo>
                    <a:pt x="9376" y="4119"/>
                  </a:lnTo>
                  <a:lnTo>
                    <a:pt x="9053" y="3646"/>
                  </a:lnTo>
                  <a:lnTo>
                    <a:pt x="8429" y="2806"/>
                  </a:lnTo>
                  <a:lnTo>
                    <a:pt x="7831" y="2085"/>
                  </a:lnTo>
                  <a:lnTo>
                    <a:pt x="7258" y="1490"/>
                  </a:lnTo>
                  <a:lnTo>
                    <a:pt x="6710" y="1002"/>
                  </a:lnTo>
                  <a:lnTo>
                    <a:pt x="6186" y="617"/>
                  </a:lnTo>
                  <a:lnTo>
                    <a:pt x="5687" y="336"/>
                  </a:lnTo>
                  <a:lnTo>
                    <a:pt x="5212" y="137"/>
                  </a:lnTo>
                  <a:lnTo>
                    <a:pt x="4761" y="33"/>
                  </a:lnTo>
                  <a:lnTo>
                    <a:pt x="4332" y="0"/>
                  </a:lnTo>
                  <a:lnTo>
                    <a:pt x="3926" y="41"/>
                  </a:lnTo>
                  <a:lnTo>
                    <a:pt x="3544" y="148"/>
                  </a:lnTo>
                  <a:lnTo>
                    <a:pt x="3183" y="318"/>
                  </a:lnTo>
                  <a:lnTo>
                    <a:pt x="2843" y="536"/>
                  </a:lnTo>
                  <a:lnTo>
                    <a:pt x="2523" y="802"/>
                  </a:lnTo>
                  <a:lnTo>
                    <a:pt x="2227" y="1106"/>
                  </a:lnTo>
                  <a:lnTo>
                    <a:pt x="1949" y="1449"/>
                  </a:lnTo>
                  <a:lnTo>
                    <a:pt x="1692" y="1815"/>
                  </a:lnTo>
                  <a:lnTo>
                    <a:pt x="1455" y="2204"/>
                  </a:lnTo>
                  <a:lnTo>
                    <a:pt x="1237" y="2610"/>
                  </a:lnTo>
                  <a:lnTo>
                    <a:pt x="1039" y="3013"/>
                  </a:lnTo>
                  <a:lnTo>
                    <a:pt x="860" y="3427"/>
                  </a:lnTo>
                  <a:lnTo>
                    <a:pt x="622" y="4034"/>
                  </a:lnTo>
                  <a:lnTo>
                    <a:pt x="370" y="4784"/>
                  </a:lnTo>
                  <a:lnTo>
                    <a:pt x="183" y="5424"/>
                  </a:lnTo>
                  <a:lnTo>
                    <a:pt x="20" y="6101"/>
                  </a:lnTo>
                  <a:lnTo>
                    <a:pt x="0" y="6197"/>
                  </a:lnTo>
                  <a:lnTo>
                    <a:pt x="0" y="21600"/>
                  </a:lnTo>
                  <a:lnTo>
                    <a:pt x="21600" y="21600"/>
                  </a:lnTo>
                  <a:lnTo>
                    <a:pt x="21600" y="7875"/>
                  </a:lnTo>
                  <a:close/>
                </a:path>
              </a:pathLst>
            </a:custGeom>
            <a:solidFill>
              <a:srgbClr val="519548"/>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30" name="Freeform 1725"/>
            <p:cNvSpPr/>
            <p:nvPr/>
          </p:nvSpPr>
          <p:spPr>
            <a:xfrm flipH="1">
              <a:off x="-2" y="403889"/>
              <a:ext cx="9142085" cy="2570089"/>
            </a:xfrm>
            <a:custGeom>
              <a:avLst/>
              <a:gdLst/>
              <a:ahLst/>
              <a:cxnLst>
                <a:cxn ang="0">
                  <a:pos x="wd2" y="hd2"/>
                </a:cxn>
                <a:cxn ang="5400000">
                  <a:pos x="wd2" y="hd2"/>
                </a:cxn>
                <a:cxn ang="10800000">
                  <a:pos x="wd2" y="hd2"/>
                </a:cxn>
                <a:cxn ang="16200000">
                  <a:pos x="wd2" y="hd2"/>
                </a:cxn>
              </a:cxnLst>
              <a:rect l="0" t="0" r="r" b="b"/>
              <a:pathLst>
                <a:path w="21600" h="21600" extrusionOk="0">
                  <a:moveTo>
                    <a:pt x="21600" y="10204"/>
                  </a:moveTo>
                  <a:lnTo>
                    <a:pt x="21534" y="10449"/>
                  </a:lnTo>
                  <a:lnTo>
                    <a:pt x="21382" y="10909"/>
                  </a:lnTo>
                  <a:lnTo>
                    <a:pt x="21219" y="11339"/>
                  </a:lnTo>
                  <a:lnTo>
                    <a:pt x="21039" y="11724"/>
                  </a:lnTo>
                  <a:lnTo>
                    <a:pt x="20846" y="12071"/>
                  </a:lnTo>
                  <a:lnTo>
                    <a:pt x="20638" y="12380"/>
                  </a:lnTo>
                  <a:lnTo>
                    <a:pt x="20411" y="12652"/>
                  </a:lnTo>
                  <a:lnTo>
                    <a:pt x="20171" y="12882"/>
                  </a:lnTo>
                  <a:lnTo>
                    <a:pt x="19917" y="13070"/>
                  </a:lnTo>
                  <a:lnTo>
                    <a:pt x="19645" y="13217"/>
                  </a:lnTo>
                  <a:lnTo>
                    <a:pt x="19359" y="13327"/>
                  </a:lnTo>
                  <a:lnTo>
                    <a:pt x="19057" y="13387"/>
                  </a:lnTo>
                  <a:lnTo>
                    <a:pt x="18740" y="13409"/>
                  </a:lnTo>
                  <a:lnTo>
                    <a:pt x="18407" y="13379"/>
                  </a:lnTo>
                  <a:lnTo>
                    <a:pt x="18058" y="13311"/>
                  </a:lnTo>
                  <a:lnTo>
                    <a:pt x="17693" y="13195"/>
                  </a:lnTo>
                  <a:lnTo>
                    <a:pt x="17315" y="13040"/>
                  </a:lnTo>
                  <a:lnTo>
                    <a:pt x="16919" y="12833"/>
                  </a:lnTo>
                  <a:lnTo>
                    <a:pt x="16505" y="12576"/>
                  </a:lnTo>
                  <a:lnTo>
                    <a:pt x="16079" y="12278"/>
                  </a:lnTo>
                  <a:lnTo>
                    <a:pt x="15635" y="11931"/>
                  </a:lnTo>
                  <a:lnTo>
                    <a:pt x="15176" y="11535"/>
                  </a:lnTo>
                  <a:lnTo>
                    <a:pt x="14700" y="11090"/>
                  </a:lnTo>
                  <a:lnTo>
                    <a:pt x="14210" y="10589"/>
                  </a:lnTo>
                  <a:lnTo>
                    <a:pt x="13701" y="10046"/>
                  </a:lnTo>
                  <a:lnTo>
                    <a:pt x="13180" y="9450"/>
                  </a:lnTo>
                  <a:lnTo>
                    <a:pt x="12637" y="8798"/>
                  </a:lnTo>
                  <a:lnTo>
                    <a:pt x="12083" y="8096"/>
                  </a:lnTo>
                  <a:lnTo>
                    <a:pt x="11510" y="7342"/>
                  </a:lnTo>
                  <a:lnTo>
                    <a:pt x="10921" y="6539"/>
                  </a:lnTo>
                  <a:lnTo>
                    <a:pt x="10317" y="5675"/>
                  </a:lnTo>
                  <a:lnTo>
                    <a:pt x="9694" y="4763"/>
                  </a:lnTo>
                  <a:lnTo>
                    <a:pt x="9377" y="4280"/>
                  </a:lnTo>
                  <a:lnTo>
                    <a:pt x="9055" y="3797"/>
                  </a:lnTo>
                  <a:lnTo>
                    <a:pt x="8429" y="2938"/>
                  </a:lnTo>
                  <a:lnTo>
                    <a:pt x="7831" y="2206"/>
                  </a:lnTo>
                  <a:lnTo>
                    <a:pt x="7257" y="1588"/>
                  </a:lnTo>
                  <a:lnTo>
                    <a:pt x="6708" y="1082"/>
                  </a:lnTo>
                  <a:lnTo>
                    <a:pt x="6187" y="679"/>
                  </a:lnTo>
                  <a:lnTo>
                    <a:pt x="5687" y="381"/>
                  </a:lnTo>
                  <a:lnTo>
                    <a:pt x="5213" y="170"/>
                  </a:lnTo>
                  <a:lnTo>
                    <a:pt x="4759" y="45"/>
                  </a:lnTo>
                  <a:lnTo>
                    <a:pt x="4332" y="0"/>
                  </a:lnTo>
                  <a:lnTo>
                    <a:pt x="3927" y="30"/>
                  </a:lnTo>
                  <a:lnTo>
                    <a:pt x="3543" y="121"/>
                  </a:lnTo>
                  <a:lnTo>
                    <a:pt x="3182" y="279"/>
                  </a:lnTo>
                  <a:lnTo>
                    <a:pt x="2841" y="486"/>
                  </a:lnTo>
                  <a:lnTo>
                    <a:pt x="2523" y="739"/>
                  </a:lnTo>
                  <a:lnTo>
                    <a:pt x="2226" y="1033"/>
                  </a:lnTo>
                  <a:lnTo>
                    <a:pt x="1949" y="1365"/>
                  </a:lnTo>
                  <a:lnTo>
                    <a:pt x="1692" y="1723"/>
                  </a:lnTo>
                  <a:lnTo>
                    <a:pt x="1455" y="2097"/>
                  </a:lnTo>
                  <a:lnTo>
                    <a:pt x="1237" y="2493"/>
                  </a:lnTo>
                  <a:lnTo>
                    <a:pt x="1040" y="2896"/>
                  </a:lnTo>
                  <a:lnTo>
                    <a:pt x="860" y="3296"/>
                  </a:lnTo>
                  <a:lnTo>
                    <a:pt x="619" y="3895"/>
                  </a:lnTo>
                  <a:lnTo>
                    <a:pt x="367" y="4634"/>
                  </a:lnTo>
                  <a:lnTo>
                    <a:pt x="183" y="5268"/>
                  </a:lnTo>
                  <a:lnTo>
                    <a:pt x="17" y="5932"/>
                  </a:lnTo>
                  <a:lnTo>
                    <a:pt x="0" y="6030"/>
                  </a:lnTo>
                  <a:lnTo>
                    <a:pt x="0" y="21600"/>
                  </a:lnTo>
                  <a:lnTo>
                    <a:pt x="21600" y="21600"/>
                  </a:lnTo>
                  <a:lnTo>
                    <a:pt x="21600" y="10204"/>
                  </a:lnTo>
                  <a:close/>
                </a:path>
              </a:pathLst>
            </a:custGeom>
            <a:gradFill flip="none" rotWithShape="1">
              <a:gsLst>
                <a:gs pos="0">
                  <a:srgbClr val="D9D9D9"/>
                </a:gs>
                <a:gs pos="100000">
                  <a:srgbClr val="F2F2F2"/>
                </a:gs>
              </a:gsLst>
              <a:lin ang="13500000" scaled="0"/>
            </a:gra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31" name="Freeform 1726"/>
            <p:cNvSpPr/>
            <p:nvPr/>
          </p:nvSpPr>
          <p:spPr>
            <a:xfrm flipH="1">
              <a:off x="0" y="142707"/>
              <a:ext cx="9144002" cy="1297835"/>
            </a:xfrm>
            <a:custGeom>
              <a:avLst/>
              <a:gdLst/>
              <a:ahLst/>
              <a:cxnLst>
                <a:cxn ang="0">
                  <a:pos x="wd2" y="hd2"/>
                </a:cxn>
                <a:cxn ang="5400000">
                  <a:pos x="wd2" y="hd2"/>
                </a:cxn>
                <a:cxn ang="10800000">
                  <a:pos x="wd2" y="hd2"/>
                </a:cxn>
                <a:cxn ang="16200000">
                  <a:pos x="wd2" y="hd2"/>
                </a:cxn>
              </a:cxnLst>
              <a:rect l="0" t="0" r="r" b="b"/>
              <a:pathLst>
                <a:path w="21600" h="21600" extrusionOk="0">
                  <a:moveTo>
                    <a:pt x="21600" y="6879"/>
                  </a:moveTo>
                  <a:lnTo>
                    <a:pt x="21434" y="7954"/>
                  </a:lnTo>
                  <a:lnTo>
                    <a:pt x="21076" y="10076"/>
                  </a:lnTo>
                  <a:lnTo>
                    <a:pt x="20787" y="11614"/>
                  </a:lnTo>
                  <a:lnTo>
                    <a:pt x="20585" y="12600"/>
                  </a:lnTo>
                  <a:lnTo>
                    <a:pt x="20372" y="13556"/>
                  </a:lnTo>
                  <a:lnTo>
                    <a:pt x="20148" y="14475"/>
                  </a:lnTo>
                  <a:lnTo>
                    <a:pt x="19916" y="15341"/>
                  </a:lnTo>
                  <a:lnTo>
                    <a:pt x="19666" y="16163"/>
                  </a:lnTo>
                  <a:lnTo>
                    <a:pt x="19408" y="16917"/>
                  </a:lnTo>
                  <a:lnTo>
                    <a:pt x="19136" y="17612"/>
                  </a:lnTo>
                  <a:lnTo>
                    <a:pt x="18849" y="18239"/>
                  </a:lnTo>
                  <a:lnTo>
                    <a:pt x="18548" y="18784"/>
                  </a:lnTo>
                  <a:lnTo>
                    <a:pt x="18231" y="19247"/>
                  </a:lnTo>
                  <a:lnTo>
                    <a:pt x="17896" y="19636"/>
                  </a:lnTo>
                  <a:lnTo>
                    <a:pt x="17547" y="19912"/>
                  </a:lnTo>
                  <a:lnTo>
                    <a:pt x="17177" y="20106"/>
                  </a:lnTo>
                  <a:lnTo>
                    <a:pt x="16788" y="20196"/>
                  </a:lnTo>
                  <a:lnTo>
                    <a:pt x="16382" y="20166"/>
                  </a:lnTo>
                  <a:lnTo>
                    <a:pt x="15955" y="20024"/>
                  </a:lnTo>
                  <a:lnTo>
                    <a:pt x="15506" y="19763"/>
                  </a:lnTo>
                  <a:lnTo>
                    <a:pt x="15033" y="19374"/>
                  </a:lnTo>
                  <a:lnTo>
                    <a:pt x="14542" y="18851"/>
                  </a:lnTo>
                  <a:lnTo>
                    <a:pt x="14024" y="18187"/>
                  </a:lnTo>
                  <a:lnTo>
                    <a:pt x="13483" y="17380"/>
                  </a:lnTo>
                  <a:lnTo>
                    <a:pt x="12916" y="16417"/>
                  </a:lnTo>
                  <a:lnTo>
                    <a:pt x="12327" y="15311"/>
                  </a:lnTo>
                  <a:lnTo>
                    <a:pt x="11709" y="14034"/>
                  </a:lnTo>
                  <a:lnTo>
                    <a:pt x="11064" y="12593"/>
                  </a:lnTo>
                  <a:lnTo>
                    <a:pt x="10392" y="10979"/>
                  </a:lnTo>
                  <a:lnTo>
                    <a:pt x="9690" y="9179"/>
                  </a:lnTo>
                  <a:lnTo>
                    <a:pt x="9329" y="8216"/>
                  </a:lnTo>
                  <a:lnTo>
                    <a:pt x="8995" y="7320"/>
                  </a:lnTo>
                  <a:lnTo>
                    <a:pt x="8356" y="5744"/>
                  </a:lnTo>
                  <a:lnTo>
                    <a:pt x="7744" y="4384"/>
                  </a:lnTo>
                  <a:lnTo>
                    <a:pt x="7162" y="3227"/>
                  </a:lnTo>
                  <a:lnTo>
                    <a:pt x="6605" y="2263"/>
                  </a:lnTo>
                  <a:lnTo>
                    <a:pt x="6075" y="1494"/>
                  </a:lnTo>
                  <a:lnTo>
                    <a:pt x="5571" y="889"/>
                  </a:lnTo>
                  <a:lnTo>
                    <a:pt x="5093" y="448"/>
                  </a:lnTo>
                  <a:lnTo>
                    <a:pt x="4641" y="157"/>
                  </a:lnTo>
                  <a:lnTo>
                    <a:pt x="4212" y="7"/>
                  </a:lnTo>
                  <a:lnTo>
                    <a:pt x="3807" y="0"/>
                  </a:lnTo>
                  <a:lnTo>
                    <a:pt x="3426" y="97"/>
                  </a:lnTo>
                  <a:lnTo>
                    <a:pt x="3068" y="299"/>
                  </a:lnTo>
                  <a:lnTo>
                    <a:pt x="2733" y="598"/>
                  </a:lnTo>
                  <a:lnTo>
                    <a:pt x="2420" y="986"/>
                  </a:lnTo>
                  <a:lnTo>
                    <a:pt x="2129" y="1441"/>
                  </a:lnTo>
                  <a:lnTo>
                    <a:pt x="1858" y="1964"/>
                  </a:lnTo>
                  <a:lnTo>
                    <a:pt x="1609" y="2532"/>
                  </a:lnTo>
                  <a:lnTo>
                    <a:pt x="1379" y="3152"/>
                  </a:lnTo>
                  <a:lnTo>
                    <a:pt x="1169" y="3779"/>
                  </a:lnTo>
                  <a:lnTo>
                    <a:pt x="979" y="4437"/>
                  </a:lnTo>
                  <a:lnTo>
                    <a:pt x="808" y="5109"/>
                  </a:lnTo>
                  <a:lnTo>
                    <a:pt x="582" y="6095"/>
                  </a:lnTo>
                  <a:lnTo>
                    <a:pt x="343" y="7320"/>
                  </a:lnTo>
                  <a:lnTo>
                    <a:pt x="171" y="8388"/>
                  </a:lnTo>
                  <a:lnTo>
                    <a:pt x="18" y="9493"/>
                  </a:lnTo>
                  <a:lnTo>
                    <a:pt x="0" y="9665"/>
                  </a:lnTo>
                  <a:lnTo>
                    <a:pt x="0" y="13504"/>
                  </a:lnTo>
                  <a:lnTo>
                    <a:pt x="18" y="13310"/>
                  </a:lnTo>
                  <a:lnTo>
                    <a:pt x="171" y="12010"/>
                  </a:lnTo>
                  <a:lnTo>
                    <a:pt x="343" y="10763"/>
                  </a:lnTo>
                  <a:lnTo>
                    <a:pt x="582" y="9291"/>
                  </a:lnTo>
                  <a:lnTo>
                    <a:pt x="808" y="8104"/>
                  </a:lnTo>
                  <a:lnTo>
                    <a:pt x="979" y="7297"/>
                  </a:lnTo>
                  <a:lnTo>
                    <a:pt x="1169" y="6490"/>
                  </a:lnTo>
                  <a:lnTo>
                    <a:pt x="1379" y="5699"/>
                  </a:lnTo>
                  <a:lnTo>
                    <a:pt x="1609" y="4937"/>
                  </a:lnTo>
                  <a:lnTo>
                    <a:pt x="1858" y="4205"/>
                  </a:lnTo>
                  <a:lnTo>
                    <a:pt x="2129" y="3525"/>
                  </a:lnTo>
                  <a:lnTo>
                    <a:pt x="2420" y="2913"/>
                  </a:lnTo>
                  <a:lnTo>
                    <a:pt x="2733" y="2375"/>
                  </a:lnTo>
                  <a:lnTo>
                    <a:pt x="3068" y="1920"/>
                  </a:lnTo>
                  <a:lnTo>
                    <a:pt x="3426" y="1568"/>
                  </a:lnTo>
                  <a:lnTo>
                    <a:pt x="3807" y="1329"/>
                  </a:lnTo>
                  <a:lnTo>
                    <a:pt x="4212" y="1210"/>
                  </a:lnTo>
                  <a:lnTo>
                    <a:pt x="4641" y="1232"/>
                  </a:lnTo>
                  <a:lnTo>
                    <a:pt x="5093" y="1404"/>
                  </a:lnTo>
                  <a:lnTo>
                    <a:pt x="5571" y="1740"/>
                  </a:lnTo>
                  <a:lnTo>
                    <a:pt x="6075" y="2248"/>
                  </a:lnTo>
                  <a:lnTo>
                    <a:pt x="6605" y="2935"/>
                  </a:lnTo>
                  <a:lnTo>
                    <a:pt x="7162" y="3824"/>
                  </a:lnTo>
                  <a:lnTo>
                    <a:pt x="7744" y="4937"/>
                  </a:lnTo>
                  <a:lnTo>
                    <a:pt x="8356" y="6259"/>
                  </a:lnTo>
                  <a:lnTo>
                    <a:pt x="8995" y="7812"/>
                  </a:lnTo>
                  <a:lnTo>
                    <a:pt x="9329" y="8701"/>
                  </a:lnTo>
                  <a:lnTo>
                    <a:pt x="9690" y="9680"/>
                  </a:lnTo>
                  <a:lnTo>
                    <a:pt x="10389" y="11472"/>
                  </a:lnTo>
                  <a:lnTo>
                    <a:pt x="11064" y="13115"/>
                  </a:lnTo>
                  <a:lnTo>
                    <a:pt x="11712" y="14594"/>
                  </a:lnTo>
                  <a:lnTo>
                    <a:pt x="12335" y="15901"/>
                  </a:lnTo>
                  <a:lnTo>
                    <a:pt x="12930" y="17074"/>
                  </a:lnTo>
                  <a:lnTo>
                    <a:pt x="13500" y="18097"/>
                  </a:lnTo>
                  <a:lnTo>
                    <a:pt x="14048" y="18971"/>
                  </a:lnTo>
                  <a:lnTo>
                    <a:pt x="14572" y="19718"/>
                  </a:lnTo>
                  <a:lnTo>
                    <a:pt x="15072" y="20338"/>
                  </a:lnTo>
                  <a:lnTo>
                    <a:pt x="15551" y="20816"/>
                  </a:lnTo>
                  <a:lnTo>
                    <a:pt x="16009" y="21182"/>
                  </a:lnTo>
                  <a:lnTo>
                    <a:pt x="16442" y="21428"/>
                  </a:lnTo>
                  <a:lnTo>
                    <a:pt x="16859" y="21570"/>
                  </a:lnTo>
                  <a:lnTo>
                    <a:pt x="17255" y="21600"/>
                  </a:lnTo>
                  <a:lnTo>
                    <a:pt x="17631" y="21525"/>
                  </a:lnTo>
                  <a:lnTo>
                    <a:pt x="17988" y="21368"/>
                  </a:lnTo>
                  <a:lnTo>
                    <a:pt x="18329" y="21107"/>
                  </a:lnTo>
                  <a:lnTo>
                    <a:pt x="18651" y="20778"/>
                  </a:lnTo>
                  <a:lnTo>
                    <a:pt x="18956" y="20353"/>
                  </a:lnTo>
                  <a:lnTo>
                    <a:pt x="19245" y="19860"/>
                  </a:lnTo>
                  <a:lnTo>
                    <a:pt x="19518" y="19292"/>
                  </a:lnTo>
                  <a:lnTo>
                    <a:pt x="19775" y="18657"/>
                  </a:lnTo>
                  <a:lnTo>
                    <a:pt x="20021" y="17970"/>
                  </a:lnTo>
                  <a:lnTo>
                    <a:pt x="20252" y="17216"/>
                  </a:lnTo>
                  <a:lnTo>
                    <a:pt x="20467" y="16417"/>
                  </a:lnTo>
                  <a:lnTo>
                    <a:pt x="20674" y="15580"/>
                  </a:lnTo>
                  <a:lnTo>
                    <a:pt x="20866" y="14699"/>
                  </a:lnTo>
                  <a:lnTo>
                    <a:pt x="21046" y="13788"/>
                  </a:lnTo>
                  <a:lnTo>
                    <a:pt x="21218" y="12839"/>
                  </a:lnTo>
                  <a:lnTo>
                    <a:pt x="21455" y="11368"/>
                  </a:lnTo>
                  <a:lnTo>
                    <a:pt x="21600" y="10367"/>
                  </a:lnTo>
                  <a:lnTo>
                    <a:pt x="21600" y="6879"/>
                  </a:lnTo>
                  <a:close/>
                </a:path>
              </a:pathLst>
            </a:custGeom>
            <a:solidFill>
              <a:srgbClr val="88C425"/>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32" name="Freeform 1727"/>
            <p:cNvSpPr/>
            <p:nvPr/>
          </p:nvSpPr>
          <p:spPr>
            <a:xfrm flipH="1">
              <a:off x="4996009" y="0"/>
              <a:ext cx="4147992" cy="685268"/>
            </a:xfrm>
            <a:custGeom>
              <a:avLst/>
              <a:gdLst/>
              <a:ahLst/>
              <a:cxnLst>
                <a:cxn ang="0">
                  <a:pos x="wd2" y="hd2"/>
                </a:cxn>
                <a:cxn ang="5400000">
                  <a:pos x="wd2" y="hd2"/>
                </a:cxn>
                <a:cxn ang="10800000">
                  <a:pos x="wd2" y="hd2"/>
                </a:cxn>
                <a:cxn ang="16200000">
                  <a:pos x="wd2" y="hd2"/>
                </a:cxn>
              </a:cxnLst>
              <a:rect l="0" t="0" r="r" b="b"/>
              <a:pathLst>
                <a:path w="21600" h="21600" extrusionOk="0">
                  <a:moveTo>
                    <a:pt x="21503" y="19112"/>
                  </a:moveTo>
                  <a:lnTo>
                    <a:pt x="21007" y="17896"/>
                  </a:lnTo>
                  <a:lnTo>
                    <a:pt x="20494" y="16638"/>
                  </a:lnTo>
                  <a:lnTo>
                    <a:pt x="19844" y="15069"/>
                  </a:lnTo>
                  <a:lnTo>
                    <a:pt x="18585" y="12242"/>
                  </a:lnTo>
                  <a:lnTo>
                    <a:pt x="17376" y="9754"/>
                  </a:lnTo>
                  <a:lnTo>
                    <a:pt x="16210" y="7591"/>
                  </a:lnTo>
                  <a:lnTo>
                    <a:pt x="15087" y="5725"/>
                  </a:lnTo>
                  <a:lnTo>
                    <a:pt x="14011" y="4156"/>
                  </a:lnTo>
                  <a:lnTo>
                    <a:pt x="12982" y="2870"/>
                  </a:lnTo>
                  <a:lnTo>
                    <a:pt x="11993" y="1838"/>
                  </a:lnTo>
                  <a:lnTo>
                    <a:pt x="11047" y="1060"/>
                  </a:lnTo>
                  <a:lnTo>
                    <a:pt x="10140" y="495"/>
                  </a:lnTo>
                  <a:lnTo>
                    <a:pt x="9284" y="141"/>
                  </a:lnTo>
                  <a:lnTo>
                    <a:pt x="8461" y="0"/>
                  </a:lnTo>
                  <a:lnTo>
                    <a:pt x="7685" y="28"/>
                  </a:lnTo>
                  <a:lnTo>
                    <a:pt x="6952" y="226"/>
                  </a:lnTo>
                  <a:lnTo>
                    <a:pt x="6253" y="594"/>
                  </a:lnTo>
                  <a:lnTo>
                    <a:pt x="5593" y="1060"/>
                  </a:lnTo>
                  <a:lnTo>
                    <a:pt x="4977" y="1668"/>
                  </a:lnTo>
                  <a:lnTo>
                    <a:pt x="4401" y="2389"/>
                  </a:lnTo>
                  <a:lnTo>
                    <a:pt x="3858" y="3181"/>
                  </a:lnTo>
                  <a:lnTo>
                    <a:pt x="3348" y="4057"/>
                  </a:lnTo>
                  <a:lnTo>
                    <a:pt x="2885" y="4990"/>
                  </a:lnTo>
                  <a:lnTo>
                    <a:pt x="2452" y="5965"/>
                  </a:lnTo>
                  <a:lnTo>
                    <a:pt x="1872" y="7450"/>
                  </a:lnTo>
                  <a:lnTo>
                    <a:pt x="1219" y="9471"/>
                  </a:lnTo>
                  <a:lnTo>
                    <a:pt x="706" y="11365"/>
                  </a:lnTo>
                  <a:lnTo>
                    <a:pt x="326" y="13019"/>
                  </a:lnTo>
                  <a:lnTo>
                    <a:pt x="73" y="14292"/>
                  </a:lnTo>
                  <a:lnTo>
                    <a:pt x="0" y="14744"/>
                  </a:lnTo>
                  <a:lnTo>
                    <a:pt x="0" y="21600"/>
                  </a:lnTo>
                  <a:lnTo>
                    <a:pt x="40" y="21303"/>
                  </a:lnTo>
                  <a:lnTo>
                    <a:pt x="376" y="19183"/>
                  </a:lnTo>
                  <a:lnTo>
                    <a:pt x="756" y="17147"/>
                  </a:lnTo>
                  <a:lnTo>
                    <a:pt x="1283" y="14786"/>
                  </a:lnTo>
                  <a:lnTo>
                    <a:pt x="1782" y="12906"/>
                  </a:lnTo>
                  <a:lnTo>
                    <a:pt x="2159" y="11634"/>
                  </a:lnTo>
                  <a:lnTo>
                    <a:pt x="2578" y="10362"/>
                  </a:lnTo>
                  <a:lnTo>
                    <a:pt x="3041" y="9146"/>
                  </a:lnTo>
                  <a:lnTo>
                    <a:pt x="3548" y="7987"/>
                  </a:lnTo>
                  <a:lnTo>
                    <a:pt x="4097" y="6884"/>
                  </a:lnTo>
                  <a:lnTo>
                    <a:pt x="4694" y="5866"/>
                  </a:lnTo>
                  <a:lnTo>
                    <a:pt x="5337" y="4990"/>
                  </a:lnTo>
                  <a:lnTo>
                    <a:pt x="6026" y="4255"/>
                  </a:lnTo>
                  <a:lnTo>
                    <a:pt x="6766" y="3675"/>
                  </a:lnTo>
                  <a:lnTo>
                    <a:pt x="7555" y="3265"/>
                  </a:lnTo>
                  <a:lnTo>
                    <a:pt x="8395" y="3053"/>
                  </a:lnTo>
                  <a:lnTo>
                    <a:pt x="9288" y="3082"/>
                  </a:lnTo>
                  <a:lnTo>
                    <a:pt x="10234" y="3350"/>
                  </a:lnTo>
                  <a:lnTo>
                    <a:pt x="11230" y="3887"/>
                  </a:lnTo>
                  <a:lnTo>
                    <a:pt x="12286" y="4707"/>
                  </a:lnTo>
                  <a:lnTo>
                    <a:pt x="13395" y="5824"/>
                  </a:lnTo>
                  <a:lnTo>
                    <a:pt x="14564" y="7294"/>
                  </a:lnTo>
                  <a:lnTo>
                    <a:pt x="15794" y="9104"/>
                  </a:lnTo>
                  <a:lnTo>
                    <a:pt x="17076" y="11281"/>
                  </a:lnTo>
                  <a:lnTo>
                    <a:pt x="18425" y="13868"/>
                  </a:lnTo>
                  <a:lnTo>
                    <a:pt x="19834" y="16864"/>
                  </a:lnTo>
                  <a:lnTo>
                    <a:pt x="20571" y="18532"/>
                  </a:lnTo>
                  <a:lnTo>
                    <a:pt x="21087" y="19734"/>
                  </a:lnTo>
                  <a:lnTo>
                    <a:pt x="21600" y="20893"/>
                  </a:lnTo>
                  <a:lnTo>
                    <a:pt x="21503" y="19112"/>
                  </a:lnTo>
                  <a:close/>
                </a:path>
              </a:pathLst>
            </a:custGeom>
            <a:solidFill>
              <a:srgbClr val="BEF202"/>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33" name="Freeform 1728"/>
            <p:cNvSpPr/>
            <p:nvPr/>
          </p:nvSpPr>
          <p:spPr>
            <a:xfrm flipH="1">
              <a:off x="-1" y="771429"/>
              <a:ext cx="5001767" cy="845478"/>
            </a:xfrm>
            <a:custGeom>
              <a:avLst/>
              <a:gdLst/>
              <a:ahLst/>
              <a:cxnLst>
                <a:cxn ang="0">
                  <a:pos x="wd2" y="hd2"/>
                </a:cxn>
                <a:cxn ang="5400000">
                  <a:pos x="wd2" y="hd2"/>
                </a:cxn>
                <a:cxn ang="10800000">
                  <a:pos x="wd2" y="hd2"/>
                </a:cxn>
                <a:cxn ang="16200000">
                  <a:pos x="wd2" y="hd2"/>
                </a:cxn>
              </a:cxnLst>
              <a:rect l="0" t="0" r="r" b="b"/>
              <a:pathLst>
                <a:path w="21600" h="21600" extrusionOk="0">
                  <a:moveTo>
                    <a:pt x="21600" y="1445"/>
                  </a:moveTo>
                  <a:lnTo>
                    <a:pt x="21506" y="2065"/>
                  </a:lnTo>
                  <a:lnTo>
                    <a:pt x="21227" y="3659"/>
                  </a:lnTo>
                  <a:lnTo>
                    <a:pt x="20835" y="5609"/>
                  </a:lnTo>
                  <a:lnTo>
                    <a:pt x="20313" y="7777"/>
                  </a:lnTo>
                  <a:lnTo>
                    <a:pt x="19833" y="9441"/>
                  </a:lnTo>
                  <a:lnTo>
                    <a:pt x="19471" y="10565"/>
                  </a:lnTo>
                  <a:lnTo>
                    <a:pt x="19073" y="11655"/>
                  </a:lnTo>
                  <a:lnTo>
                    <a:pt x="18640" y="12733"/>
                  </a:lnTo>
                  <a:lnTo>
                    <a:pt x="18170" y="13742"/>
                  </a:lnTo>
                  <a:lnTo>
                    <a:pt x="17657" y="14683"/>
                  </a:lnTo>
                  <a:lnTo>
                    <a:pt x="17107" y="15543"/>
                  </a:lnTo>
                  <a:lnTo>
                    <a:pt x="16519" y="16300"/>
                  </a:lnTo>
                  <a:lnTo>
                    <a:pt x="15887" y="16943"/>
                  </a:lnTo>
                  <a:lnTo>
                    <a:pt x="15213" y="17459"/>
                  </a:lnTo>
                  <a:lnTo>
                    <a:pt x="14492" y="17815"/>
                  </a:lnTo>
                  <a:lnTo>
                    <a:pt x="13727" y="18021"/>
                  </a:lnTo>
                  <a:lnTo>
                    <a:pt x="12921" y="18033"/>
                  </a:lnTo>
                  <a:lnTo>
                    <a:pt x="12062" y="17849"/>
                  </a:lnTo>
                  <a:lnTo>
                    <a:pt x="11159" y="17459"/>
                  </a:lnTo>
                  <a:lnTo>
                    <a:pt x="10209" y="16828"/>
                  </a:lnTo>
                  <a:lnTo>
                    <a:pt x="9207" y="15968"/>
                  </a:lnTo>
                  <a:lnTo>
                    <a:pt x="8155" y="14832"/>
                  </a:lnTo>
                  <a:lnTo>
                    <a:pt x="7047" y="13421"/>
                  </a:lnTo>
                  <a:lnTo>
                    <a:pt x="5890" y="11723"/>
                  </a:lnTo>
                  <a:lnTo>
                    <a:pt x="4678" y="9727"/>
                  </a:lnTo>
                  <a:lnTo>
                    <a:pt x="3413" y="7376"/>
                  </a:lnTo>
                  <a:lnTo>
                    <a:pt x="2090" y="4703"/>
                  </a:lnTo>
                  <a:lnTo>
                    <a:pt x="715" y="1686"/>
                  </a:lnTo>
                  <a:lnTo>
                    <a:pt x="0" y="0"/>
                  </a:lnTo>
                  <a:lnTo>
                    <a:pt x="94" y="1560"/>
                  </a:lnTo>
                  <a:lnTo>
                    <a:pt x="826" y="3304"/>
                  </a:lnTo>
                  <a:lnTo>
                    <a:pt x="2228" y="6470"/>
                  </a:lnTo>
                  <a:lnTo>
                    <a:pt x="3573" y="9280"/>
                  </a:lnTo>
                  <a:lnTo>
                    <a:pt x="4863" y="11769"/>
                  </a:lnTo>
                  <a:lnTo>
                    <a:pt x="6086" y="13937"/>
                  </a:lnTo>
                  <a:lnTo>
                    <a:pt x="7260" y="15807"/>
                  </a:lnTo>
                  <a:lnTo>
                    <a:pt x="8373" y="17367"/>
                  </a:lnTo>
                  <a:lnTo>
                    <a:pt x="9430" y="18663"/>
                  </a:lnTo>
                  <a:lnTo>
                    <a:pt x="10435" y="19707"/>
                  </a:lnTo>
                  <a:lnTo>
                    <a:pt x="11391" y="20510"/>
                  </a:lnTo>
                  <a:lnTo>
                    <a:pt x="12294" y="21072"/>
                  </a:lnTo>
                  <a:lnTo>
                    <a:pt x="13144" y="21439"/>
                  </a:lnTo>
                  <a:lnTo>
                    <a:pt x="13951" y="21600"/>
                  </a:lnTo>
                  <a:lnTo>
                    <a:pt x="14707" y="21589"/>
                  </a:lnTo>
                  <a:lnTo>
                    <a:pt x="15414" y="21405"/>
                  </a:lnTo>
                  <a:lnTo>
                    <a:pt x="16083" y="21061"/>
                  </a:lnTo>
                  <a:lnTo>
                    <a:pt x="16704" y="20591"/>
                  </a:lnTo>
                  <a:lnTo>
                    <a:pt x="17278" y="19994"/>
                  </a:lnTo>
                  <a:lnTo>
                    <a:pt x="17817" y="19306"/>
                  </a:lnTo>
                  <a:lnTo>
                    <a:pt x="18314" y="18526"/>
                  </a:lnTo>
                  <a:lnTo>
                    <a:pt x="18770" y="17665"/>
                  </a:lnTo>
                  <a:lnTo>
                    <a:pt x="19187" y="16748"/>
                  </a:lnTo>
                  <a:lnTo>
                    <a:pt x="19573" y="15784"/>
                  </a:lnTo>
                  <a:lnTo>
                    <a:pt x="19918" y="14809"/>
                  </a:lnTo>
                  <a:lnTo>
                    <a:pt x="20230" y="13800"/>
                  </a:lnTo>
                  <a:lnTo>
                    <a:pt x="20512" y="12813"/>
                  </a:lnTo>
                  <a:lnTo>
                    <a:pt x="20874" y="11356"/>
                  </a:lnTo>
                  <a:lnTo>
                    <a:pt x="21247" y="9555"/>
                  </a:lnTo>
                  <a:lnTo>
                    <a:pt x="21514" y="8076"/>
                  </a:lnTo>
                  <a:lnTo>
                    <a:pt x="21600" y="7479"/>
                  </a:lnTo>
                  <a:lnTo>
                    <a:pt x="21600" y="1445"/>
                  </a:lnTo>
                  <a:close/>
                </a:path>
              </a:pathLst>
            </a:custGeom>
            <a:solidFill>
              <a:srgbClr val="BEF202"/>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grpSp>
      <p:sp>
        <p:nvSpPr>
          <p:cNvPr id="35" name="Text titlu"/>
          <p:cNvSpPr txBox="1">
            <a:spLocks noGrp="1"/>
          </p:cNvSpPr>
          <p:nvPr>
            <p:ph type="title"/>
          </p:nvPr>
        </p:nvSpPr>
        <p:spPr>
          <a:xfrm>
            <a:off x="1143000" y="78429"/>
            <a:ext cx="6858000" cy="2387602"/>
          </a:xfrm>
          <a:prstGeom prst="rect">
            <a:avLst/>
          </a:prstGeom>
        </p:spPr>
        <p:txBody>
          <a:bodyPr anchor="b"/>
          <a:lstStyle>
            <a:lvl1pPr algn="ctr">
              <a:defRPr sz="6000"/>
            </a:lvl1pPr>
          </a:lstStyle>
          <a:p>
            <a:r>
              <a:t>Text titlu</a:t>
            </a:r>
          </a:p>
        </p:txBody>
      </p:sp>
      <p:sp>
        <p:nvSpPr>
          <p:cNvPr id="36" name="Nivel corp unu…"/>
          <p:cNvSpPr txBox="1">
            <a:spLocks noGrp="1"/>
          </p:cNvSpPr>
          <p:nvPr>
            <p:ph type="body" sz="quarter" idx="1"/>
          </p:nvPr>
        </p:nvSpPr>
        <p:spPr>
          <a:xfrm>
            <a:off x="1143000" y="2558106"/>
            <a:ext cx="6858000" cy="1655762"/>
          </a:xfrm>
          <a:prstGeom prst="rect">
            <a:avLst/>
          </a:prstGeom>
        </p:spPr>
        <p:txBody>
          <a:bodyPr/>
          <a:lstStyle>
            <a:lvl1pPr marL="0" indent="0" algn="ctr">
              <a:buSzTx/>
              <a:buFontTx/>
              <a:buNone/>
              <a:defRPr>
                <a:solidFill>
                  <a:srgbClr val="519548"/>
                </a:solidFill>
              </a:defRPr>
            </a:lvl1pPr>
            <a:lvl2pPr marL="0" indent="0" algn="ctr">
              <a:buSzTx/>
              <a:buFontTx/>
              <a:buNone/>
              <a:defRPr>
                <a:solidFill>
                  <a:srgbClr val="519548"/>
                </a:solidFill>
              </a:defRPr>
            </a:lvl2pPr>
            <a:lvl3pPr marL="0" indent="0" algn="ctr">
              <a:buSzTx/>
              <a:buFontTx/>
              <a:buNone/>
              <a:defRPr>
                <a:solidFill>
                  <a:srgbClr val="519548"/>
                </a:solidFill>
              </a:defRPr>
            </a:lvl3pPr>
            <a:lvl4pPr marL="0" indent="0" algn="ctr">
              <a:buSzTx/>
              <a:buFontTx/>
              <a:buNone/>
              <a:defRPr>
                <a:solidFill>
                  <a:srgbClr val="519548"/>
                </a:solidFill>
              </a:defRPr>
            </a:lvl4pPr>
            <a:lvl5pPr marL="0" indent="0" algn="ctr">
              <a:buSzTx/>
              <a:buFontTx/>
              <a:buNone/>
              <a:defRPr>
                <a:solidFill>
                  <a:srgbClr val="519548"/>
                </a:solidFill>
              </a:defRPr>
            </a:lvl5pPr>
          </a:lstStyle>
          <a:p>
            <a:r>
              <a:t>Nivel corp unu</a:t>
            </a:r>
          </a:p>
          <a:p>
            <a:pPr lvl="1"/>
            <a:r>
              <a:t>Nivel corp doi</a:t>
            </a:r>
          </a:p>
          <a:p>
            <a:pPr lvl="2"/>
            <a:r>
              <a:t>Nivel corp trei</a:t>
            </a:r>
          </a:p>
          <a:p>
            <a:pPr lvl="3"/>
            <a:r>
              <a:t>Nivel corp patru</a:t>
            </a:r>
          </a:p>
          <a:p>
            <a:pPr lvl="4"/>
            <a:r>
              <a:t>Nivel corp cinci</a:t>
            </a:r>
          </a:p>
        </p:txBody>
      </p:sp>
      <p:sp>
        <p:nvSpPr>
          <p:cNvPr id="37" name="Număr diapozitiv"/>
          <p:cNvSpPr txBox="1">
            <a:spLocks noGrp="1"/>
          </p:cNvSpPr>
          <p:nvPr>
            <p:ph type="sldNum" sz="quarter" idx="2"/>
          </p:nvPr>
        </p:nvSpPr>
        <p:spPr>
          <a:xfrm>
            <a:off x="8256728" y="6414761"/>
            <a:ext cx="258623" cy="248303"/>
          </a:xfrm>
          <a:prstGeom prst="rect">
            <a:avLst/>
          </a:prstGeom>
        </p:spPr>
        <p:txBody>
          <a:bodyPr/>
          <a:lstStyle>
            <a:lvl1pPr algn="r">
              <a:defRPr sz="1200"/>
            </a:lvl1p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x">
  <p:cSld name="Title Slide 2">
    <p:bg>
      <p:bgPr>
        <a:solidFill>
          <a:srgbClr val="1B676B"/>
        </a:solidFill>
        <a:effectLst/>
      </p:bgPr>
    </p:bg>
    <p:spTree>
      <p:nvGrpSpPr>
        <p:cNvPr id="1" name=""/>
        <p:cNvGrpSpPr/>
        <p:nvPr/>
      </p:nvGrpSpPr>
      <p:grpSpPr>
        <a:xfrm>
          <a:off x="0" y="0"/>
          <a:ext cx="0" cy="0"/>
          <a:chOff x="0" y="0"/>
          <a:chExt cx="0" cy="0"/>
        </a:xfrm>
      </p:grpSpPr>
      <p:grpSp>
        <p:nvGrpSpPr>
          <p:cNvPr id="47" name="Group 6"/>
          <p:cNvGrpSpPr/>
          <p:nvPr/>
        </p:nvGrpSpPr>
        <p:grpSpPr>
          <a:xfrm>
            <a:off x="-1609190" y="-73806"/>
            <a:ext cx="1473721" cy="609764"/>
            <a:chOff x="0" y="0"/>
            <a:chExt cx="1473719" cy="609762"/>
          </a:xfrm>
        </p:grpSpPr>
        <p:sp>
          <p:nvSpPr>
            <p:cNvPr id="44" name="TextBox 7"/>
            <p:cNvSpPr txBox="1"/>
            <p:nvPr/>
          </p:nvSpPr>
          <p:spPr>
            <a:xfrm>
              <a:off x="-1" y="-1"/>
              <a:ext cx="287632" cy="2438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numCol="1" anchor="t">
              <a:spAutoFit/>
            </a:bodyPr>
            <a:lstStyle>
              <a:lvl1pPr>
                <a:defRPr sz="1000">
                  <a:latin typeface="Open Sans"/>
                  <a:ea typeface="Open Sans"/>
                  <a:cs typeface="Open Sans"/>
                  <a:sym typeface="Open Sans"/>
                </a:defRPr>
              </a:lvl1pPr>
            </a:lstStyle>
            <a:p>
              <a:r>
                <a:t>By:</a:t>
              </a:r>
            </a:p>
          </p:txBody>
        </p:sp>
        <p:sp>
          <p:nvSpPr>
            <p:cNvPr id="45" name="TextBox 8"/>
            <p:cNvSpPr txBox="1"/>
            <p:nvPr/>
          </p:nvSpPr>
          <p:spPr>
            <a:xfrm>
              <a:off x="1094373" y="365924"/>
              <a:ext cx="379347" cy="2438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numCol="1" anchor="t">
              <a:spAutoFit/>
            </a:bodyPr>
            <a:lstStyle>
              <a:lvl1pPr>
                <a:defRPr sz="1000">
                  <a:latin typeface="Open Sans"/>
                  <a:ea typeface="Open Sans"/>
                  <a:cs typeface="Open Sans"/>
                  <a:sym typeface="Open Sans"/>
                </a:defRPr>
              </a:lvl1pPr>
            </a:lstStyle>
            <a:p>
              <a:r>
                <a:t>.com</a:t>
              </a:r>
            </a:p>
          </p:txBody>
        </p:sp>
        <p:pic>
          <p:nvPicPr>
            <p:cNvPr id="46" name="Picture 9" descr="Picture 9"/>
            <p:cNvPicPr>
              <a:picLocks noChangeAspect="1"/>
            </p:cNvPicPr>
            <p:nvPr/>
          </p:nvPicPr>
          <p:blipFill>
            <a:blip r:embed="rId2"/>
            <a:stretch>
              <a:fillRect/>
            </a:stretch>
          </p:blipFill>
          <p:spPr>
            <a:xfrm>
              <a:off x="32059" y="213100"/>
              <a:ext cx="1405253" cy="185947"/>
            </a:xfrm>
            <a:prstGeom prst="rect">
              <a:avLst/>
            </a:prstGeom>
            <a:ln w="12700" cap="flat">
              <a:noFill/>
              <a:miter lim="400000"/>
            </a:ln>
            <a:effectLst/>
          </p:spPr>
        </p:pic>
      </p:grpSp>
      <p:sp>
        <p:nvSpPr>
          <p:cNvPr id="48" name="Rectangle 11"/>
          <p:cNvSpPr txBox="1"/>
          <p:nvPr/>
        </p:nvSpPr>
        <p:spPr>
          <a:xfrm>
            <a:off x="-43181" y="6959600"/>
            <a:ext cx="1099601" cy="2184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a:spAutoFit/>
          </a:bodyPr>
          <a:lstStyle/>
          <a:p>
            <a:pPr>
              <a:defRPr sz="800">
                <a:solidFill>
                  <a:srgbClr val="555555"/>
                </a:solidFill>
                <a:latin typeface="Open Sans"/>
                <a:ea typeface="Open Sans"/>
                <a:cs typeface="Open Sans"/>
                <a:sym typeface="Open Sans"/>
              </a:defRPr>
            </a:pPr>
            <a:r>
              <a:t>© </a:t>
            </a:r>
            <a:r>
              <a:rPr u="sng">
                <a:solidFill>
                  <a:srgbClr val="0000FF"/>
                </a:solidFill>
                <a:uFill>
                  <a:solidFill>
                    <a:srgbClr val="0000FF"/>
                  </a:solidFill>
                </a:uFill>
                <a:hlinkClick r:id="rId3"/>
              </a:rPr>
              <a:t>presentationgo.com</a:t>
            </a:r>
          </a:p>
        </p:txBody>
      </p:sp>
      <p:grpSp>
        <p:nvGrpSpPr>
          <p:cNvPr id="55" name="Group 13"/>
          <p:cNvGrpSpPr/>
          <p:nvPr/>
        </p:nvGrpSpPr>
        <p:grpSpPr>
          <a:xfrm>
            <a:off x="-2" y="3884023"/>
            <a:ext cx="9144004" cy="2973978"/>
            <a:chOff x="-1" y="0"/>
            <a:chExt cx="9144002" cy="2973977"/>
          </a:xfrm>
        </p:grpSpPr>
        <p:sp>
          <p:nvSpPr>
            <p:cNvPr id="49" name="Freeform 1723"/>
            <p:cNvSpPr/>
            <p:nvPr/>
          </p:nvSpPr>
          <p:spPr>
            <a:xfrm flipH="1">
              <a:off x="0" y="285415"/>
              <a:ext cx="9144002" cy="2563357"/>
            </a:xfrm>
            <a:custGeom>
              <a:avLst/>
              <a:gdLst/>
              <a:ahLst/>
              <a:cxnLst>
                <a:cxn ang="0">
                  <a:pos x="wd2" y="hd2"/>
                </a:cxn>
                <a:cxn ang="5400000">
                  <a:pos x="wd2" y="hd2"/>
                </a:cxn>
                <a:cxn ang="10800000">
                  <a:pos x="wd2" y="hd2"/>
                </a:cxn>
                <a:cxn ang="16200000">
                  <a:pos x="wd2" y="hd2"/>
                </a:cxn>
              </a:cxnLst>
              <a:rect l="0" t="0" r="r" b="b"/>
              <a:pathLst>
                <a:path w="21600" h="21600" extrusionOk="0">
                  <a:moveTo>
                    <a:pt x="21600" y="6997"/>
                  </a:moveTo>
                  <a:lnTo>
                    <a:pt x="21534" y="7250"/>
                  </a:lnTo>
                  <a:lnTo>
                    <a:pt x="21382" y="7742"/>
                  </a:lnTo>
                  <a:lnTo>
                    <a:pt x="21219" y="8211"/>
                  </a:lnTo>
                  <a:lnTo>
                    <a:pt x="21041" y="8657"/>
                  </a:lnTo>
                  <a:lnTo>
                    <a:pt x="20848" y="9080"/>
                  </a:lnTo>
                  <a:lnTo>
                    <a:pt x="20638" y="9473"/>
                  </a:lnTo>
                  <a:lnTo>
                    <a:pt x="20413" y="9836"/>
                  </a:lnTo>
                  <a:lnTo>
                    <a:pt x="20174" y="10176"/>
                  </a:lnTo>
                  <a:lnTo>
                    <a:pt x="19917" y="10475"/>
                  </a:lnTo>
                  <a:lnTo>
                    <a:pt x="19647" y="10740"/>
                  </a:lnTo>
                  <a:lnTo>
                    <a:pt x="19360" y="10974"/>
                  </a:lnTo>
                  <a:lnTo>
                    <a:pt x="19058" y="11170"/>
                  </a:lnTo>
                  <a:lnTo>
                    <a:pt x="18742" y="11329"/>
                  </a:lnTo>
                  <a:lnTo>
                    <a:pt x="18408" y="11443"/>
                  </a:lnTo>
                  <a:lnTo>
                    <a:pt x="18059" y="11518"/>
                  </a:lnTo>
                  <a:lnTo>
                    <a:pt x="17697" y="11552"/>
                  </a:lnTo>
                  <a:lnTo>
                    <a:pt x="17316" y="11537"/>
                  </a:lnTo>
                  <a:lnTo>
                    <a:pt x="16920" y="11469"/>
                  </a:lnTo>
                  <a:lnTo>
                    <a:pt x="16509" y="11363"/>
                  </a:lnTo>
                  <a:lnTo>
                    <a:pt x="16080" y="11197"/>
                  </a:lnTo>
                  <a:lnTo>
                    <a:pt x="15636" y="10985"/>
                  </a:lnTo>
                  <a:lnTo>
                    <a:pt x="15177" y="10713"/>
                  </a:lnTo>
                  <a:lnTo>
                    <a:pt x="14701" y="10392"/>
                  </a:lnTo>
                  <a:lnTo>
                    <a:pt x="14210" y="10006"/>
                  </a:lnTo>
                  <a:lnTo>
                    <a:pt x="13703" y="9564"/>
                  </a:lnTo>
                  <a:lnTo>
                    <a:pt x="13178" y="9065"/>
                  </a:lnTo>
                  <a:lnTo>
                    <a:pt x="12639" y="8505"/>
                  </a:lnTo>
                  <a:lnTo>
                    <a:pt x="12083" y="7874"/>
                  </a:lnTo>
                  <a:lnTo>
                    <a:pt x="11511" y="7182"/>
                  </a:lnTo>
                  <a:lnTo>
                    <a:pt x="10922" y="6419"/>
                  </a:lnTo>
                  <a:lnTo>
                    <a:pt x="10316" y="5591"/>
                  </a:lnTo>
                  <a:lnTo>
                    <a:pt x="9695" y="4687"/>
                  </a:lnTo>
                  <a:lnTo>
                    <a:pt x="9376" y="4207"/>
                  </a:lnTo>
                  <a:lnTo>
                    <a:pt x="9053" y="3723"/>
                  </a:lnTo>
                  <a:lnTo>
                    <a:pt x="8429" y="2865"/>
                  </a:lnTo>
                  <a:lnTo>
                    <a:pt x="7831" y="2136"/>
                  </a:lnTo>
                  <a:lnTo>
                    <a:pt x="7258" y="1520"/>
                  </a:lnTo>
                  <a:lnTo>
                    <a:pt x="6710" y="1024"/>
                  </a:lnTo>
                  <a:lnTo>
                    <a:pt x="6186" y="631"/>
                  </a:lnTo>
                  <a:lnTo>
                    <a:pt x="5687" y="340"/>
                  </a:lnTo>
                  <a:lnTo>
                    <a:pt x="5212" y="144"/>
                  </a:lnTo>
                  <a:lnTo>
                    <a:pt x="4761" y="30"/>
                  </a:lnTo>
                  <a:lnTo>
                    <a:pt x="4332" y="0"/>
                  </a:lnTo>
                  <a:lnTo>
                    <a:pt x="3926" y="45"/>
                  </a:lnTo>
                  <a:lnTo>
                    <a:pt x="3544" y="155"/>
                  </a:lnTo>
                  <a:lnTo>
                    <a:pt x="3183" y="321"/>
                  </a:lnTo>
                  <a:lnTo>
                    <a:pt x="2843" y="552"/>
                  </a:lnTo>
                  <a:lnTo>
                    <a:pt x="2523" y="824"/>
                  </a:lnTo>
                  <a:lnTo>
                    <a:pt x="2227" y="1138"/>
                  </a:lnTo>
                  <a:lnTo>
                    <a:pt x="1949" y="1489"/>
                  </a:lnTo>
                  <a:lnTo>
                    <a:pt x="1692" y="1864"/>
                  </a:lnTo>
                  <a:lnTo>
                    <a:pt x="1455" y="2261"/>
                  </a:lnTo>
                  <a:lnTo>
                    <a:pt x="1237" y="2669"/>
                  </a:lnTo>
                  <a:lnTo>
                    <a:pt x="1039" y="3088"/>
                  </a:lnTo>
                  <a:lnTo>
                    <a:pt x="860" y="3508"/>
                  </a:lnTo>
                  <a:lnTo>
                    <a:pt x="622" y="4132"/>
                  </a:lnTo>
                  <a:lnTo>
                    <a:pt x="370" y="4899"/>
                  </a:lnTo>
                  <a:lnTo>
                    <a:pt x="183" y="5561"/>
                  </a:lnTo>
                  <a:lnTo>
                    <a:pt x="20" y="6245"/>
                  </a:lnTo>
                  <a:lnTo>
                    <a:pt x="0" y="6343"/>
                  </a:lnTo>
                  <a:lnTo>
                    <a:pt x="0" y="21600"/>
                  </a:lnTo>
                  <a:lnTo>
                    <a:pt x="21600" y="21600"/>
                  </a:lnTo>
                  <a:lnTo>
                    <a:pt x="21600" y="6997"/>
                  </a:lnTo>
                  <a:close/>
                </a:path>
              </a:pathLst>
            </a:custGeom>
            <a:solidFill>
              <a:srgbClr val="1B676B"/>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50" name="Freeform 1724"/>
            <p:cNvSpPr/>
            <p:nvPr/>
          </p:nvSpPr>
          <p:spPr>
            <a:xfrm flipH="1">
              <a:off x="0" y="300224"/>
              <a:ext cx="9144002" cy="2622594"/>
            </a:xfrm>
            <a:custGeom>
              <a:avLst/>
              <a:gdLst/>
              <a:ahLst/>
              <a:cxnLst>
                <a:cxn ang="0">
                  <a:pos x="wd2" y="hd2"/>
                </a:cxn>
                <a:cxn ang="5400000">
                  <a:pos x="wd2" y="hd2"/>
                </a:cxn>
                <a:cxn ang="10800000">
                  <a:pos x="wd2" y="hd2"/>
                </a:cxn>
                <a:cxn ang="16200000">
                  <a:pos x="wd2" y="hd2"/>
                </a:cxn>
              </a:cxnLst>
              <a:rect l="0" t="0" r="r" b="b"/>
              <a:pathLst>
                <a:path w="21600" h="21600" extrusionOk="0">
                  <a:moveTo>
                    <a:pt x="21600" y="7875"/>
                  </a:moveTo>
                  <a:lnTo>
                    <a:pt x="21534" y="8119"/>
                  </a:lnTo>
                  <a:lnTo>
                    <a:pt x="21382" y="8593"/>
                  </a:lnTo>
                  <a:lnTo>
                    <a:pt x="21219" y="9040"/>
                  </a:lnTo>
                  <a:lnTo>
                    <a:pt x="21041" y="9454"/>
                  </a:lnTo>
                  <a:lnTo>
                    <a:pt x="20848" y="9842"/>
                  </a:lnTo>
                  <a:lnTo>
                    <a:pt x="20638" y="10201"/>
                  </a:lnTo>
                  <a:lnTo>
                    <a:pt x="20413" y="10530"/>
                  </a:lnTo>
                  <a:lnTo>
                    <a:pt x="20174" y="10822"/>
                  </a:lnTo>
                  <a:lnTo>
                    <a:pt x="19917" y="11077"/>
                  </a:lnTo>
                  <a:lnTo>
                    <a:pt x="19647" y="11303"/>
                  </a:lnTo>
                  <a:lnTo>
                    <a:pt x="19360" y="11488"/>
                  </a:lnTo>
                  <a:lnTo>
                    <a:pt x="19058" y="11639"/>
                  </a:lnTo>
                  <a:lnTo>
                    <a:pt x="18742" y="11750"/>
                  </a:lnTo>
                  <a:lnTo>
                    <a:pt x="18408" y="11813"/>
                  </a:lnTo>
                  <a:lnTo>
                    <a:pt x="18059" y="11839"/>
                  </a:lnTo>
                  <a:lnTo>
                    <a:pt x="17697" y="11824"/>
                  </a:lnTo>
                  <a:lnTo>
                    <a:pt x="17316" y="11761"/>
                  </a:lnTo>
                  <a:lnTo>
                    <a:pt x="16920" y="11654"/>
                  </a:lnTo>
                  <a:lnTo>
                    <a:pt x="16509" y="11499"/>
                  </a:lnTo>
                  <a:lnTo>
                    <a:pt x="16080" y="11292"/>
                  </a:lnTo>
                  <a:lnTo>
                    <a:pt x="15636" y="11040"/>
                  </a:lnTo>
                  <a:lnTo>
                    <a:pt x="15177" y="10733"/>
                  </a:lnTo>
                  <a:lnTo>
                    <a:pt x="14701" y="10375"/>
                  </a:lnTo>
                  <a:lnTo>
                    <a:pt x="14210" y="9968"/>
                  </a:lnTo>
                  <a:lnTo>
                    <a:pt x="13703" y="9499"/>
                  </a:lnTo>
                  <a:lnTo>
                    <a:pt x="13178" y="8977"/>
                  </a:lnTo>
                  <a:lnTo>
                    <a:pt x="12639" y="8397"/>
                  </a:lnTo>
                  <a:lnTo>
                    <a:pt x="12083" y="7757"/>
                  </a:lnTo>
                  <a:lnTo>
                    <a:pt x="11511" y="7058"/>
                  </a:lnTo>
                  <a:lnTo>
                    <a:pt x="10922" y="6297"/>
                  </a:lnTo>
                  <a:lnTo>
                    <a:pt x="10316" y="5479"/>
                  </a:lnTo>
                  <a:lnTo>
                    <a:pt x="9695" y="4588"/>
                  </a:lnTo>
                  <a:lnTo>
                    <a:pt x="9376" y="4119"/>
                  </a:lnTo>
                  <a:lnTo>
                    <a:pt x="9053" y="3646"/>
                  </a:lnTo>
                  <a:lnTo>
                    <a:pt x="8429" y="2806"/>
                  </a:lnTo>
                  <a:lnTo>
                    <a:pt x="7831" y="2085"/>
                  </a:lnTo>
                  <a:lnTo>
                    <a:pt x="7258" y="1490"/>
                  </a:lnTo>
                  <a:lnTo>
                    <a:pt x="6710" y="1002"/>
                  </a:lnTo>
                  <a:lnTo>
                    <a:pt x="6186" y="617"/>
                  </a:lnTo>
                  <a:lnTo>
                    <a:pt x="5687" y="336"/>
                  </a:lnTo>
                  <a:lnTo>
                    <a:pt x="5212" y="137"/>
                  </a:lnTo>
                  <a:lnTo>
                    <a:pt x="4761" y="33"/>
                  </a:lnTo>
                  <a:lnTo>
                    <a:pt x="4332" y="0"/>
                  </a:lnTo>
                  <a:lnTo>
                    <a:pt x="3926" y="41"/>
                  </a:lnTo>
                  <a:lnTo>
                    <a:pt x="3544" y="148"/>
                  </a:lnTo>
                  <a:lnTo>
                    <a:pt x="3183" y="318"/>
                  </a:lnTo>
                  <a:lnTo>
                    <a:pt x="2843" y="536"/>
                  </a:lnTo>
                  <a:lnTo>
                    <a:pt x="2523" y="802"/>
                  </a:lnTo>
                  <a:lnTo>
                    <a:pt x="2227" y="1106"/>
                  </a:lnTo>
                  <a:lnTo>
                    <a:pt x="1949" y="1449"/>
                  </a:lnTo>
                  <a:lnTo>
                    <a:pt x="1692" y="1815"/>
                  </a:lnTo>
                  <a:lnTo>
                    <a:pt x="1455" y="2204"/>
                  </a:lnTo>
                  <a:lnTo>
                    <a:pt x="1237" y="2610"/>
                  </a:lnTo>
                  <a:lnTo>
                    <a:pt x="1039" y="3013"/>
                  </a:lnTo>
                  <a:lnTo>
                    <a:pt x="860" y="3427"/>
                  </a:lnTo>
                  <a:lnTo>
                    <a:pt x="622" y="4034"/>
                  </a:lnTo>
                  <a:lnTo>
                    <a:pt x="370" y="4784"/>
                  </a:lnTo>
                  <a:lnTo>
                    <a:pt x="183" y="5424"/>
                  </a:lnTo>
                  <a:lnTo>
                    <a:pt x="20" y="6101"/>
                  </a:lnTo>
                  <a:lnTo>
                    <a:pt x="0" y="6197"/>
                  </a:lnTo>
                  <a:lnTo>
                    <a:pt x="0" y="21600"/>
                  </a:lnTo>
                  <a:lnTo>
                    <a:pt x="21600" y="21600"/>
                  </a:lnTo>
                  <a:lnTo>
                    <a:pt x="21600" y="7875"/>
                  </a:lnTo>
                  <a:close/>
                </a:path>
              </a:pathLst>
            </a:custGeom>
            <a:solidFill>
              <a:srgbClr val="519548"/>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51" name="Freeform 1725"/>
            <p:cNvSpPr/>
            <p:nvPr/>
          </p:nvSpPr>
          <p:spPr>
            <a:xfrm flipH="1">
              <a:off x="-2" y="403889"/>
              <a:ext cx="9142085" cy="2570089"/>
            </a:xfrm>
            <a:custGeom>
              <a:avLst/>
              <a:gdLst/>
              <a:ahLst/>
              <a:cxnLst>
                <a:cxn ang="0">
                  <a:pos x="wd2" y="hd2"/>
                </a:cxn>
                <a:cxn ang="5400000">
                  <a:pos x="wd2" y="hd2"/>
                </a:cxn>
                <a:cxn ang="10800000">
                  <a:pos x="wd2" y="hd2"/>
                </a:cxn>
                <a:cxn ang="16200000">
                  <a:pos x="wd2" y="hd2"/>
                </a:cxn>
              </a:cxnLst>
              <a:rect l="0" t="0" r="r" b="b"/>
              <a:pathLst>
                <a:path w="21600" h="21600" extrusionOk="0">
                  <a:moveTo>
                    <a:pt x="21600" y="10204"/>
                  </a:moveTo>
                  <a:lnTo>
                    <a:pt x="21534" y="10449"/>
                  </a:lnTo>
                  <a:lnTo>
                    <a:pt x="21382" y="10909"/>
                  </a:lnTo>
                  <a:lnTo>
                    <a:pt x="21219" y="11339"/>
                  </a:lnTo>
                  <a:lnTo>
                    <a:pt x="21039" y="11724"/>
                  </a:lnTo>
                  <a:lnTo>
                    <a:pt x="20846" y="12071"/>
                  </a:lnTo>
                  <a:lnTo>
                    <a:pt x="20638" y="12380"/>
                  </a:lnTo>
                  <a:lnTo>
                    <a:pt x="20411" y="12652"/>
                  </a:lnTo>
                  <a:lnTo>
                    <a:pt x="20171" y="12882"/>
                  </a:lnTo>
                  <a:lnTo>
                    <a:pt x="19917" y="13070"/>
                  </a:lnTo>
                  <a:lnTo>
                    <a:pt x="19645" y="13217"/>
                  </a:lnTo>
                  <a:lnTo>
                    <a:pt x="19359" y="13327"/>
                  </a:lnTo>
                  <a:lnTo>
                    <a:pt x="19057" y="13387"/>
                  </a:lnTo>
                  <a:lnTo>
                    <a:pt x="18740" y="13409"/>
                  </a:lnTo>
                  <a:lnTo>
                    <a:pt x="18407" y="13379"/>
                  </a:lnTo>
                  <a:lnTo>
                    <a:pt x="18058" y="13311"/>
                  </a:lnTo>
                  <a:lnTo>
                    <a:pt x="17693" y="13195"/>
                  </a:lnTo>
                  <a:lnTo>
                    <a:pt x="17315" y="13040"/>
                  </a:lnTo>
                  <a:lnTo>
                    <a:pt x="16919" y="12833"/>
                  </a:lnTo>
                  <a:lnTo>
                    <a:pt x="16505" y="12576"/>
                  </a:lnTo>
                  <a:lnTo>
                    <a:pt x="16079" y="12278"/>
                  </a:lnTo>
                  <a:lnTo>
                    <a:pt x="15635" y="11931"/>
                  </a:lnTo>
                  <a:lnTo>
                    <a:pt x="15176" y="11535"/>
                  </a:lnTo>
                  <a:lnTo>
                    <a:pt x="14700" y="11090"/>
                  </a:lnTo>
                  <a:lnTo>
                    <a:pt x="14210" y="10589"/>
                  </a:lnTo>
                  <a:lnTo>
                    <a:pt x="13701" y="10046"/>
                  </a:lnTo>
                  <a:lnTo>
                    <a:pt x="13180" y="9450"/>
                  </a:lnTo>
                  <a:lnTo>
                    <a:pt x="12637" y="8798"/>
                  </a:lnTo>
                  <a:lnTo>
                    <a:pt x="12083" y="8096"/>
                  </a:lnTo>
                  <a:lnTo>
                    <a:pt x="11510" y="7342"/>
                  </a:lnTo>
                  <a:lnTo>
                    <a:pt x="10921" y="6539"/>
                  </a:lnTo>
                  <a:lnTo>
                    <a:pt x="10317" y="5675"/>
                  </a:lnTo>
                  <a:lnTo>
                    <a:pt x="9694" y="4763"/>
                  </a:lnTo>
                  <a:lnTo>
                    <a:pt x="9377" y="4280"/>
                  </a:lnTo>
                  <a:lnTo>
                    <a:pt x="9055" y="3797"/>
                  </a:lnTo>
                  <a:lnTo>
                    <a:pt x="8429" y="2938"/>
                  </a:lnTo>
                  <a:lnTo>
                    <a:pt x="7831" y="2206"/>
                  </a:lnTo>
                  <a:lnTo>
                    <a:pt x="7257" y="1588"/>
                  </a:lnTo>
                  <a:lnTo>
                    <a:pt x="6708" y="1082"/>
                  </a:lnTo>
                  <a:lnTo>
                    <a:pt x="6187" y="679"/>
                  </a:lnTo>
                  <a:lnTo>
                    <a:pt x="5687" y="381"/>
                  </a:lnTo>
                  <a:lnTo>
                    <a:pt x="5213" y="170"/>
                  </a:lnTo>
                  <a:lnTo>
                    <a:pt x="4759" y="45"/>
                  </a:lnTo>
                  <a:lnTo>
                    <a:pt x="4332" y="0"/>
                  </a:lnTo>
                  <a:lnTo>
                    <a:pt x="3927" y="30"/>
                  </a:lnTo>
                  <a:lnTo>
                    <a:pt x="3543" y="121"/>
                  </a:lnTo>
                  <a:lnTo>
                    <a:pt x="3182" y="279"/>
                  </a:lnTo>
                  <a:lnTo>
                    <a:pt x="2841" y="486"/>
                  </a:lnTo>
                  <a:lnTo>
                    <a:pt x="2523" y="739"/>
                  </a:lnTo>
                  <a:lnTo>
                    <a:pt x="2226" y="1033"/>
                  </a:lnTo>
                  <a:lnTo>
                    <a:pt x="1949" y="1365"/>
                  </a:lnTo>
                  <a:lnTo>
                    <a:pt x="1692" y="1723"/>
                  </a:lnTo>
                  <a:lnTo>
                    <a:pt x="1455" y="2097"/>
                  </a:lnTo>
                  <a:lnTo>
                    <a:pt x="1237" y="2493"/>
                  </a:lnTo>
                  <a:lnTo>
                    <a:pt x="1040" y="2896"/>
                  </a:lnTo>
                  <a:lnTo>
                    <a:pt x="860" y="3296"/>
                  </a:lnTo>
                  <a:lnTo>
                    <a:pt x="619" y="3895"/>
                  </a:lnTo>
                  <a:lnTo>
                    <a:pt x="367" y="4634"/>
                  </a:lnTo>
                  <a:lnTo>
                    <a:pt x="183" y="5268"/>
                  </a:lnTo>
                  <a:lnTo>
                    <a:pt x="17" y="5932"/>
                  </a:lnTo>
                  <a:lnTo>
                    <a:pt x="0" y="6030"/>
                  </a:lnTo>
                  <a:lnTo>
                    <a:pt x="0" y="21600"/>
                  </a:lnTo>
                  <a:lnTo>
                    <a:pt x="21600" y="21600"/>
                  </a:lnTo>
                  <a:lnTo>
                    <a:pt x="21600" y="10204"/>
                  </a:lnTo>
                  <a:close/>
                </a:path>
              </a:pathLst>
            </a:custGeom>
            <a:gradFill flip="none" rotWithShape="1">
              <a:gsLst>
                <a:gs pos="0">
                  <a:srgbClr val="D9D9D9"/>
                </a:gs>
                <a:gs pos="100000">
                  <a:srgbClr val="F2F2F2"/>
                </a:gs>
              </a:gsLst>
              <a:lin ang="13500000" scaled="0"/>
            </a:gra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52" name="Freeform 1726"/>
            <p:cNvSpPr/>
            <p:nvPr/>
          </p:nvSpPr>
          <p:spPr>
            <a:xfrm flipH="1">
              <a:off x="0" y="142707"/>
              <a:ext cx="9144002" cy="1297835"/>
            </a:xfrm>
            <a:custGeom>
              <a:avLst/>
              <a:gdLst/>
              <a:ahLst/>
              <a:cxnLst>
                <a:cxn ang="0">
                  <a:pos x="wd2" y="hd2"/>
                </a:cxn>
                <a:cxn ang="5400000">
                  <a:pos x="wd2" y="hd2"/>
                </a:cxn>
                <a:cxn ang="10800000">
                  <a:pos x="wd2" y="hd2"/>
                </a:cxn>
                <a:cxn ang="16200000">
                  <a:pos x="wd2" y="hd2"/>
                </a:cxn>
              </a:cxnLst>
              <a:rect l="0" t="0" r="r" b="b"/>
              <a:pathLst>
                <a:path w="21600" h="21600" extrusionOk="0">
                  <a:moveTo>
                    <a:pt x="21600" y="6879"/>
                  </a:moveTo>
                  <a:lnTo>
                    <a:pt x="21434" y="7954"/>
                  </a:lnTo>
                  <a:lnTo>
                    <a:pt x="21076" y="10076"/>
                  </a:lnTo>
                  <a:lnTo>
                    <a:pt x="20787" y="11614"/>
                  </a:lnTo>
                  <a:lnTo>
                    <a:pt x="20585" y="12600"/>
                  </a:lnTo>
                  <a:lnTo>
                    <a:pt x="20372" y="13556"/>
                  </a:lnTo>
                  <a:lnTo>
                    <a:pt x="20148" y="14475"/>
                  </a:lnTo>
                  <a:lnTo>
                    <a:pt x="19916" y="15341"/>
                  </a:lnTo>
                  <a:lnTo>
                    <a:pt x="19666" y="16163"/>
                  </a:lnTo>
                  <a:lnTo>
                    <a:pt x="19408" y="16917"/>
                  </a:lnTo>
                  <a:lnTo>
                    <a:pt x="19136" y="17612"/>
                  </a:lnTo>
                  <a:lnTo>
                    <a:pt x="18849" y="18239"/>
                  </a:lnTo>
                  <a:lnTo>
                    <a:pt x="18548" y="18784"/>
                  </a:lnTo>
                  <a:lnTo>
                    <a:pt x="18231" y="19247"/>
                  </a:lnTo>
                  <a:lnTo>
                    <a:pt x="17896" y="19636"/>
                  </a:lnTo>
                  <a:lnTo>
                    <a:pt x="17547" y="19912"/>
                  </a:lnTo>
                  <a:lnTo>
                    <a:pt x="17177" y="20106"/>
                  </a:lnTo>
                  <a:lnTo>
                    <a:pt x="16788" y="20196"/>
                  </a:lnTo>
                  <a:lnTo>
                    <a:pt x="16382" y="20166"/>
                  </a:lnTo>
                  <a:lnTo>
                    <a:pt x="15955" y="20024"/>
                  </a:lnTo>
                  <a:lnTo>
                    <a:pt x="15506" y="19763"/>
                  </a:lnTo>
                  <a:lnTo>
                    <a:pt x="15033" y="19374"/>
                  </a:lnTo>
                  <a:lnTo>
                    <a:pt x="14542" y="18851"/>
                  </a:lnTo>
                  <a:lnTo>
                    <a:pt x="14024" y="18187"/>
                  </a:lnTo>
                  <a:lnTo>
                    <a:pt x="13483" y="17380"/>
                  </a:lnTo>
                  <a:lnTo>
                    <a:pt x="12916" y="16417"/>
                  </a:lnTo>
                  <a:lnTo>
                    <a:pt x="12327" y="15311"/>
                  </a:lnTo>
                  <a:lnTo>
                    <a:pt x="11709" y="14034"/>
                  </a:lnTo>
                  <a:lnTo>
                    <a:pt x="11064" y="12593"/>
                  </a:lnTo>
                  <a:lnTo>
                    <a:pt x="10392" y="10979"/>
                  </a:lnTo>
                  <a:lnTo>
                    <a:pt x="9690" y="9179"/>
                  </a:lnTo>
                  <a:lnTo>
                    <a:pt x="9329" y="8216"/>
                  </a:lnTo>
                  <a:lnTo>
                    <a:pt x="8995" y="7320"/>
                  </a:lnTo>
                  <a:lnTo>
                    <a:pt x="8356" y="5744"/>
                  </a:lnTo>
                  <a:lnTo>
                    <a:pt x="7744" y="4384"/>
                  </a:lnTo>
                  <a:lnTo>
                    <a:pt x="7162" y="3227"/>
                  </a:lnTo>
                  <a:lnTo>
                    <a:pt x="6605" y="2263"/>
                  </a:lnTo>
                  <a:lnTo>
                    <a:pt x="6075" y="1494"/>
                  </a:lnTo>
                  <a:lnTo>
                    <a:pt x="5571" y="889"/>
                  </a:lnTo>
                  <a:lnTo>
                    <a:pt x="5093" y="448"/>
                  </a:lnTo>
                  <a:lnTo>
                    <a:pt x="4641" y="157"/>
                  </a:lnTo>
                  <a:lnTo>
                    <a:pt x="4212" y="7"/>
                  </a:lnTo>
                  <a:lnTo>
                    <a:pt x="3807" y="0"/>
                  </a:lnTo>
                  <a:lnTo>
                    <a:pt x="3426" y="97"/>
                  </a:lnTo>
                  <a:lnTo>
                    <a:pt x="3068" y="299"/>
                  </a:lnTo>
                  <a:lnTo>
                    <a:pt x="2733" y="598"/>
                  </a:lnTo>
                  <a:lnTo>
                    <a:pt x="2420" y="986"/>
                  </a:lnTo>
                  <a:lnTo>
                    <a:pt x="2129" y="1441"/>
                  </a:lnTo>
                  <a:lnTo>
                    <a:pt x="1858" y="1964"/>
                  </a:lnTo>
                  <a:lnTo>
                    <a:pt x="1609" y="2532"/>
                  </a:lnTo>
                  <a:lnTo>
                    <a:pt x="1379" y="3152"/>
                  </a:lnTo>
                  <a:lnTo>
                    <a:pt x="1169" y="3779"/>
                  </a:lnTo>
                  <a:lnTo>
                    <a:pt x="979" y="4437"/>
                  </a:lnTo>
                  <a:lnTo>
                    <a:pt x="808" y="5109"/>
                  </a:lnTo>
                  <a:lnTo>
                    <a:pt x="582" y="6095"/>
                  </a:lnTo>
                  <a:lnTo>
                    <a:pt x="343" y="7320"/>
                  </a:lnTo>
                  <a:lnTo>
                    <a:pt x="171" y="8388"/>
                  </a:lnTo>
                  <a:lnTo>
                    <a:pt x="18" y="9493"/>
                  </a:lnTo>
                  <a:lnTo>
                    <a:pt x="0" y="9665"/>
                  </a:lnTo>
                  <a:lnTo>
                    <a:pt x="0" y="13504"/>
                  </a:lnTo>
                  <a:lnTo>
                    <a:pt x="18" y="13310"/>
                  </a:lnTo>
                  <a:lnTo>
                    <a:pt x="171" y="12010"/>
                  </a:lnTo>
                  <a:lnTo>
                    <a:pt x="343" y="10763"/>
                  </a:lnTo>
                  <a:lnTo>
                    <a:pt x="582" y="9291"/>
                  </a:lnTo>
                  <a:lnTo>
                    <a:pt x="808" y="8104"/>
                  </a:lnTo>
                  <a:lnTo>
                    <a:pt x="979" y="7297"/>
                  </a:lnTo>
                  <a:lnTo>
                    <a:pt x="1169" y="6490"/>
                  </a:lnTo>
                  <a:lnTo>
                    <a:pt x="1379" y="5699"/>
                  </a:lnTo>
                  <a:lnTo>
                    <a:pt x="1609" y="4937"/>
                  </a:lnTo>
                  <a:lnTo>
                    <a:pt x="1858" y="4205"/>
                  </a:lnTo>
                  <a:lnTo>
                    <a:pt x="2129" y="3525"/>
                  </a:lnTo>
                  <a:lnTo>
                    <a:pt x="2420" y="2913"/>
                  </a:lnTo>
                  <a:lnTo>
                    <a:pt x="2733" y="2375"/>
                  </a:lnTo>
                  <a:lnTo>
                    <a:pt x="3068" y="1920"/>
                  </a:lnTo>
                  <a:lnTo>
                    <a:pt x="3426" y="1568"/>
                  </a:lnTo>
                  <a:lnTo>
                    <a:pt x="3807" y="1329"/>
                  </a:lnTo>
                  <a:lnTo>
                    <a:pt x="4212" y="1210"/>
                  </a:lnTo>
                  <a:lnTo>
                    <a:pt x="4641" y="1232"/>
                  </a:lnTo>
                  <a:lnTo>
                    <a:pt x="5093" y="1404"/>
                  </a:lnTo>
                  <a:lnTo>
                    <a:pt x="5571" y="1740"/>
                  </a:lnTo>
                  <a:lnTo>
                    <a:pt x="6075" y="2248"/>
                  </a:lnTo>
                  <a:lnTo>
                    <a:pt x="6605" y="2935"/>
                  </a:lnTo>
                  <a:lnTo>
                    <a:pt x="7162" y="3824"/>
                  </a:lnTo>
                  <a:lnTo>
                    <a:pt x="7744" y="4937"/>
                  </a:lnTo>
                  <a:lnTo>
                    <a:pt x="8356" y="6259"/>
                  </a:lnTo>
                  <a:lnTo>
                    <a:pt x="8995" y="7812"/>
                  </a:lnTo>
                  <a:lnTo>
                    <a:pt x="9329" y="8701"/>
                  </a:lnTo>
                  <a:lnTo>
                    <a:pt x="9690" y="9680"/>
                  </a:lnTo>
                  <a:lnTo>
                    <a:pt x="10389" y="11472"/>
                  </a:lnTo>
                  <a:lnTo>
                    <a:pt x="11064" y="13115"/>
                  </a:lnTo>
                  <a:lnTo>
                    <a:pt x="11712" y="14594"/>
                  </a:lnTo>
                  <a:lnTo>
                    <a:pt x="12335" y="15901"/>
                  </a:lnTo>
                  <a:lnTo>
                    <a:pt x="12930" y="17074"/>
                  </a:lnTo>
                  <a:lnTo>
                    <a:pt x="13500" y="18097"/>
                  </a:lnTo>
                  <a:lnTo>
                    <a:pt x="14048" y="18971"/>
                  </a:lnTo>
                  <a:lnTo>
                    <a:pt x="14572" y="19718"/>
                  </a:lnTo>
                  <a:lnTo>
                    <a:pt x="15072" y="20338"/>
                  </a:lnTo>
                  <a:lnTo>
                    <a:pt x="15551" y="20816"/>
                  </a:lnTo>
                  <a:lnTo>
                    <a:pt x="16009" y="21182"/>
                  </a:lnTo>
                  <a:lnTo>
                    <a:pt x="16442" y="21428"/>
                  </a:lnTo>
                  <a:lnTo>
                    <a:pt x="16859" y="21570"/>
                  </a:lnTo>
                  <a:lnTo>
                    <a:pt x="17255" y="21600"/>
                  </a:lnTo>
                  <a:lnTo>
                    <a:pt x="17631" y="21525"/>
                  </a:lnTo>
                  <a:lnTo>
                    <a:pt x="17988" y="21368"/>
                  </a:lnTo>
                  <a:lnTo>
                    <a:pt x="18329" y="21107"/>
                  </a:lnTo>
                  <a:lnTo>
                    <a:pt x="18651" y="20778"/>
                  </a:lnTo>
                  <a:lnTo>
                    <a:pt x="18956" y="20353"/>
                  </a:lnTo>
                  <a:lnTo>
                    <a:pt x="19245" y="19860"/>
                  </a:lnTo>
                  <a:lnTo>
                    <a:pt x="19518" y="19292"/>
                  </a:lnTo>
                  <a:lnTo>
                    <a:pt x="19775" y="18657"/>
                  </a:lnTo>
                  <a:lnTo>
                    <a:pt x="20021" y="17970"/>
                  </a:lnTo>
                  <a:lnTo>
                    <a:pt x="20252" y="17216"/>
                  </a:lnTo>
                  <a:lnTo>
                    <a:pt x="20467" y="16417"/>
                  </a:lnTo>
                  <a:lnTo>
                    <a:pt x="20674" y="15580"/>
                  </a:lnTo>
                  <a:lnTo>
                    <a:pt x="20866" y="14699"/>
                  </a:lnTo>
                  <a:lnTo>
                    <a:pt x="21046" y="13788"/>
                  </a:lnTo>
                  <a:lnTo>
                    <a:pt x="21218" y="12839"/>
                  </a:lnTo>
                  <a:lnTo>
                    <a:pt x="21455" y="11368"/>
                  </a:lnTo>
                  <a:lnTo>
                    <a:pt x="21600" y="10367"/>
                  </a:lnTo>
                  <a:lnTo>
                    <a:pt x="21600" y="6879"/>
                  </a:lnTo>
                  <a:close/>
                </a:path>
              </a:pathLst>
            </a:custGeom>
            <a:solidFill>
              <a:srgbClr val="88C425"/>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53" name="Freeform 1727"/>
            <p:cNvSpPr/>
            <p:nvPr/>
          </p:nvSpPr>
          <p:spPr>
            <a:xfrm flipH="1">
              <a:off x="4996009" y="0"/>
              <a:ext cx="4147992" cy="685268"/>
            </a:xfrm>
            <a:custGeom>
              <a:avLst/>
              <a:gdLst/>
              <a:ahLst/>
              <a:cxnLst>
                <a:cxn ang="0">
                  <a:pos x="wd2" y="hd2"/>
                </a:cxn>
                <a:cxn ang="5400000">
                  <a:pos x="wd2" y="hd2"/>
                </a:cxn>
                <a:cxn ang="10800000">
                  <a:pos x="wd2" y="hd2"/>
                </a:cxn>
                <a:cxn ang="16200000">
                  <a:pos x="wd2" y="hd2"/>
                </a:cxn>
              </a:cxnLst>
              <a:rect l="0" t="0" r="r" b="b"/>
              <a:pathLst>
                <a:path w="21600" h="21600" extrusionOk="0">
                  <a:moveTo>
                    <a:pt x="21503" y="19112"/>
                  </a:moveTo>
                  <a:lnTo>
                    <a:pt x="21007" y="17896"/>
                  </a:lnTo>
                  <a:lnTo>
                    <a:pt x="20494" y="16638"/>
                  </a:lnTo>
                  <a:lnTo>
                    <a:pt x="19844" y="15069"/>
                  </a:lnTo>
                  <a:lnTo>
                    <a:pt x="18585" y="12242"/>
                  </a:lnTo>
                  <a:lnTo>
                    <a:pt x="17376" y="9754"/>
                  </a:lnTo>
                  <a:lnTo>
                    <a:pt x="16210" y="7591"/>
                  </a:lnTo>
                  <a:lnTo>
                    <a:pt x="15087" y="5725"/>
                  </a:lnTo>
                  <a:lnTo>
                    <a:pt x="14011" y="4156"/>
                  </a:lnTo>
                  <a:lnTo>
                    <a:pt x="12982" y="2870"/>
                  </a:lnTo>
                  <a:lnTo>
                    <a:pt x="11993" y="1838"/>
                  </a:lnTo>
                  <a:lnTo>
                    <a:pt x="11047" y="1060"/>
                  </a:lnTo>
                  <a:lnTo>
                    <a:pt x="10140" y="495"/>
                  </a:lnTo>
                  <a:lnTo>
                    <a:pt x="9284" y="141"/>
                  </a:lnTo>
                  <a:lnTo>
                    <a:pt x="8461" y="0"/>
                  </a:lnTo>
                  <a:lnTo>
                    <a:pt x="7685" y="28"/>
                  </a:lnTo>
                  <a:lnTo>
                    <a:pt x="6952" y="226"/>
                  </a:lnTo>
                  <a:lnTo>
                    <a:pt x="6253" y="594"/>
                  </a:lnTo>
                  <a:lnTo>
                    <a:pt x="5593" y="1060"/>
                  </a:lnTo>
                  <a:lnTo>
                    <a:pt x="4977" y="1668"/>
                  </a:lnTo>
                  <a:lnTo>
                    <a:pt x="4401" y="2389"/>
                  </a:lnTo>
                  <a:lnTo>
                    <a:pt x="3858" y="3181"/>
                  </a:lnTo>
                  <a:lnTo>
                    <a:pt x="3348" y="4057"/>
                  </a:lnTo>
                  <a:lnTo>
                    <a:pt x="2885" y="4990"/>
                  </a:lnTo>
                  <a:lnTo>
                    <a:pt x="2452" y="5965"/>
                  </a:lnTo>
                  <a:lnTo>
                    <a:pt x="1872" y="7450"/>
                  </a:lnTo>
                  <a:lnTo>
                    <a:pt x="1219" y="9471"/>
                  </a:lnTo>
                  <a:lnTo>
                    <a:pt x="706" y="11365"/>
                  </a:lnTo>
                  <a:lnTo>
                    <a:pt x="326" y="13019"/>
                  </a:lnTo>
                  <a:lnTo>
                    <a:pt x="73" y="14292"/>
                  </a:lnTo>
                  <a:lnTo>
                    <a:pt x="0" y="14744"/>
                  </a:lnTo>
                  <a:lnTo>
                    <a:pt x="0" y="21600"/>
                  </a:lnTo>
                  <a:lnTo>
                    <a:pt x="40" y="21303"/>
                  </a:lnTo>
                  <a:lnTo>
                    <a:pt x="376" y="19183"/>
                  </a:lnTo>
                  <a:lnTo>
                    <a:pt x="756" y="17147"/>
                  </a:lnTo>
                  <a:lnTo>
                    <a:pt x="1283" y="14786"/>
                  </a:lnTo>
                  <a:lnTo>
                    <a:pt x="1782" y="12906"/>
                  </a:lnTo>
                  <a:lnTo>
                    <a:pt x="2159" y="11634"/>
                  </a:lnTo>
                  <a:lnTo>
                    <a:pt x="2578" y="10362"/>
                  </a:lnTo>
                  <a:lnTo>
                    <a:pt x="3041" y="9146"/>
                  </a:lnTo>
                  <a:lnTo>
                    <a:pt x="3548" y="7987"/>
                  </a:lnTo>
                  <a:lnTo>
                    <a:pt x="4097" y="6884"/>
                  </a:lnTo>
                  <a:lnTo>
                    <a:pt x="4694" y="5866"/>
                  </a:lnTo>
                  <a:lnTo>
                    <a:pt x="5337" y="4990"/>
                  </a:lnTo>
                  <a:lnTo>
                    <a:pt x="6026" y="4255"/>
                  </a:lnTo>
                  <a:lnTo>
                    <a:pt x="6766" y="3675"/>
                  </a:lnTo>
                  <a:lnTo>
                    <a:pt x="7555" y="3265"/>
                  </a:lnTo>
                  <a:lnTo>
                    <a:pt x="8395" y="3053"/>
                  </a:lnTo>
                  <a:lnTo>
                    <a:pt x="9288" y="3082"/>
                  </a:lnTo>
                  <a:lnTo>
                    <a:pt x="10234" y="3350"/>
                  </a:lnTo>
                  <a:lnTo>
                    <a:pt x="11230" y="3887"/>
                  </a:lnTo>
                  <a:lnTo>
                    <a:pt x="12286" y="4707"/>
                  </a:lnTo>
                  <a:lnTo>
                    <a:pt x="13395" y="5824"/>
                  </a:lnTo>
                  <a:lnTo>
                    <a:pt x="14564" y="7294"/>
                  </a:lnTo>
                  <a:lnTo>
                    <a:pt x="15794" y="9104"/>
                  </a:lnTo>
                  <a:lnTo>
                    <a:pt x="17076" y="11281"/>
                  </a:lnTo>
                  <a:lnTo>
                    <a:pt x="18425" y="13868"/>
                  </a:lnTo>
                  <a:lnTo>
                    <a:pt x="19834" y="16864"/>
                  </a:lnTo>
                  <a:lnTo>
                    <a:pt x="20571" y="18532"/>
                  </a:lnTo>
                  <a:lnTo>
                    <a:pt x="21087" y="19734"/>
                  </a:lnTo>
                  <a:lnTo>
                    <a:pt x="21600" y="20893"/>
                  </a:lnTo>
                  <a:lnTo>
                    <a:pt x="21503" y="19112"/>
                  </a:lnTo>
                  <a:close/>
                </a:path>
              </a:pathLst>
            </a:custGeom>
            <a:solidFill>
              <a:srgbClr val="BEF202"/>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54" name="Freeform 1728"/>
            <p:cNvSpPr/>
            <p:nvPr/>
          </p:nvSpPr>
          <p:spPr>
            <a:xfrm flipH="1">
              <a:off x="-1" y="771429"/>
              <a:ext cx="5001767" cy="845478"/>
            </a:xfrm>
            <a:custGeom>
              <a:avLst/>
              <a:gdLst/>
              <a:ahLst/>
              <a:cxnLst>
                <a:cxn ang="0">
                  <a:pos x="wd2" y="hd2"/>
                </a:cxn>
                <a:cxn ang="5400000">
                  <a:pos x="wd2" y="hd2"/>
                </a:cxn>
                <a:cxn ang="10800000">
                  <a:pos x="wd2" y="hd2"/>
                </a:cxn>
                <a:cxn ang="16200000">
                  <a:pos x="wd2" y="hd2"/>
                </a:cxn>
              </a:cxnLst>
              <a:rect l="0" t="0" r="r" b="b"/>
              <a:pathLst>
                <a:path w="21600" h="21600" extrusionOk="0">
                  <a:moveTo>
                    <a:pt x="21600" y="1445"/>
                  </a:moveTo>
                  <a:lnTo>
                    <a:pt x="21506" y="2065"/>
                  </a:lnTo>
                  <a:lnTo>
                    <a:pt x="21227" y="3659"/>
                  </a:lnTo>
                  <a:lnTo>
                    <a:pt x="20835" y="5609"/>
                  </a:lnTo>
                  <a:lnTo>
                    <a:pt x="20313" y="7777"/>
                  </a:lnTo>
                  <a:lnTo>
                    <a:pt x="19833" y="9441"/>
                  </a:lnTo>
                  <a:lnTo>
                    <a:pt x="19471" y="10565"/>
                  </a:lnTo>
                  <a:lnTo>
                    <a:pt x="19073" y="11655"/>
                  </a:lnTo>
                  <a:lnTo>
                    <a:pt x="18640" y="12733"/>
                  </a:lnTo>
                  <a:lnTo>
                    <a:pt x="18170" y="13742"/>
                  </a:lnTo>
                  <a:lnTo>
                    <a:pt x="17657" y="14683"/>
                  </a:lnTo>
                  <a:lnTo>
                    <a:pt x="17107" y="15543"/>
                  </a:lnTo>
                  <a:lnTo>
                    <a:pt x="16519" y="16300"/>
                  </a:lnTo>
                  <a:lnTo>
                    <a:pt x="15887" y="16943"/>
                  </a:lnTo>
                  <a:lnTo>
                    <a:pt x="15213" y="17459"/>
                  </a:lnTo>
                  <a:lnTo>
                    <a:pt x="14492" y="17815"/>
                  </a:lnTo>
                  <a:lnTo>
                    <a:pt x="13727" y="18021"/>
                  </a:lnTo>
                  <a:lnTo>
                    <a:pt x="12921" y="18033"/>
                  </a:lnTo>
                  <a:lnTo>
                    <a:pt x="12062" y="17849"/>
                  </a:lnTo>
                  <a:lnTo>
                    <a:pt x="11159" y="17459"/>
                  </a:lnTo>
                  <a:lnTo>
                    <a:pt x="10209" y="16828"/>
                  </a:lnTo>
                  <a:lnTo>
                    <a:pt x="9207" y="15968"/>
                  </a:lnTo>
                  <a:lnTo>
                    <a:pt x="8155" y="14832"/>
                  </a:lnTo>
                  <a:lnTo>
                    <a:pt x="7047" y="13421"/>
                  </a:lnTo>
                  <a:lnTo>
                    <a:pt x="5890" y="11723"/>
                  </a:lnTo>
                  <a:lnTo>
                    <a:pt x="4678" y="9727"/>
                  </a:lnTo>
                  <a:lnTo>
                    <a:pt x="3413" y="7376"/>
                  </a:lnTo>
                  <a:lnTo>
                    <a:pt x="2090" y="4703"/>
                  </a:lnTo>
                  <a:lnTo>
                    <a:pt x="715" y="1686"/>
                  </a:lnTo>
                  <a:lnTo>
                    <a:pt x="0" y="0"/>
                  </a:lnTo>
                  <a:lnTo>
                    <a:pt x="94" y="1560"/>
                  </a:lnTo>
                  <a:lnTo>
                    <a:pt x="826" y="3304"/>
                  </a:lnTo>
                  <a:lnTo>
                    <a:pt x="2228" y="6470"/>
                  </a:lnTo>
                  <a:lnTo>
                    <a:pt x="3573" y="9280"/>
                  </a:lnTo>
                  <a:lnTo>
                    <a:pt x="4863" y="11769"/>
                  </a:lnTo>
                  <a:lnTo>
                    <a:pt x="6086" y="13937"/>
                  </a:lnTo>
                  <a:lnTo>
                    <a:pt x="7260" y="15807"/>
                  </a:lnTo>
                  <a:lnTo>
                    <a:pt x="8373" y="17367"/>
                  </a:lnTo>
                  <a:lnTo>
                    <a:pt x="9430" y="18663"/>
                  </a:lnTo>
                  <a:lnTo>
                    <a:pt x="10435" y="19707"/>
                  </a:lnTo>
                  <a:lnTo>
                    <a:pt x="11391" y="20510"/>
                  </a:lnTo>
                  <a:lnTo>
                    <a:pt x="12294" y="21072"/>
                  </a:lnTo>
                  <a:lnTo>
                    <a:pt x="13144" y="21439"/>
                  </a:lnTo>
                  <a:lnTo>
                    <a:pt x="13951" y="21600"/>
                  </a:lnTo>
                  <a:lnTo>
                    <a:pt x="14707" y="21589"/>
                  </a:lnTo>
                  <a:lnTo>
                    <a:pt x="15414" y="21405"/>
                  </a:lnTo>
                  <a:lnTo>
                    <a:pt x="16083" y="21061"/>
                  </a:lnTo>
                  <a:lnTo>
                    <a:pt x="16704" y="20591"/>
                  </a:lnTo>
                  <a:lnTo>
                    <a:pt x="17278" y="19994"/>
                  </a:lnTo>
                  <a:lnTo>
                    <a:pt x="17817" y="19306"/>
                  </a:lnTo>
                  <a:lnTo>
                    <a:pt x="18314" y="18526"/>
                  </a:lnTo>
                  <a:lnTo>
                    <a:pt x="18770" y="17665"/>
                  </a:lnTo>
                  <a:lnTo>
                    <a:pt x="19187" y="16748"/>
                  </a:lnTo>
                  <a:lnTo>
                    <a:pt x="19573" y="15784"/>
                  </a:lnTo>
                  <a:lnTo>
                    <a:pt x="19918" y="14809"/>
                  </a:lnTo>
                  <a:lnTo>
                    <a:pt x="20230" y="13800"/>
                  </a:lnTo>
                  <a:lnTo>
                    <a:pt x="20512" y="12813"/>
                  </a:lnTo>
                  <a:lnTo>
                    <a:pt x="20874" y="11356"/>
                  </a:lnTo>
                  <a:lnTo>
                    <a:pt x="21247" y="9555"/>
                  </a:lnTo>
                  <a:lnTo>
                    <a:pt x="21514" y="8076"/>
                  </a:lnTo>
                  <a:lnTo>
                    <a:pt x="21600" y="7479"/>
                  </a:lnTo>
                  <a:lnTo>
                    <a:pt x="21600" y="1445"/>
                  </a:lnTo>
                  <a:close/>
                </a:path>
              </a:pathLst>
            </a:custGeom>
            <a:solidFill>
              <a:srgbClr val="BEF202"/>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grpSp>
      <p:sp>
        <p:nvSpPr>
          <p:cNvPr id="56" name="Text titlu"/>
          <p:cNvSpPr txBox="1">
            <a:spLocks noGrp="1"/>
          </p:cNvSpPr>
          <p:nvPr>
            <p:ph type="title"/>
          </p:nvPr>
        </p:nvSpPr>
        <p:spPr>
          <a:xfrm>
            <a:off x="1143000" y="78429"/>
            <a:ext cx="6858000" cy="2387602"/>
          </a:xfrm>
          <a:prstGeom prst="rect">
            <a:avLst/>
          </a:prstGeom>
        </p:spPr>
        <p:txBody>
          <a:bodyPr anchor="b"/>
          <a:lstStyle>
            <a:lvl1pPr algn="ctr">
              <a:defRPr sz="6000">
                <a:solidFill>
                  <a:srgbClr val="FFFFFF"/>
                </a:solidFill>
              </a:defRPr>
            </a:lvl1pPr>
          </a:lstStyle>
          <a:p>
            <a:r>
              <a:t>Text titlu</a:t>
            </a:r>
          </a:p>
        </p:txBody>
      </p:sp>
      <p:sp>
        <p:nvSpPr>
          <p:cNvPr id="57" name="Nivel corp unu…"/>
          <p:cNvSpPr txBox="1">
            <a:spLocks noGrp="1"/>
          </p:cNvSpPr>
          <p:nvPr>
            <p:ph type="body" sz="quarter" idx="1"/>
          </p:nvPr>
        </p:nvSpPr>
        <p:spPr>
          <a:xfrm>
            <a:off x="1143000" y="2558106"/>
            <a:ext cx="6858000" cy="1655762"/>
          </a:xfrm>
          <a:prstGeom prst="rect">
            <a:avLst/>
          </a:prstGeom>
        </p:spPr>
        <p:txBody>
          <a:bodyPr/>
          <a:lstStyle>
            <a:lvl1pPr marL="0" indent="0" algn="ctr">
              <a:buSzTx/>
              <a:buFontTx/>
              <a:buNone/>
              <a:defRPr>
                <a:solidFill>
                  <a:srgbClr val="BEF202"/>
                </a:solidFill>
              </a:defRPr>
            </a:lvl1pPr>
            <a:lvl2pPr marL="0" indent="0" algn="ctr">
              <a:buSzTx/>
              <a:buFontTx/>
              <a:buNone/>
              <a:defRPr>
                <a:solidFill>
                  <a:srgbClr val="BEF202"/>
                </a:solidFill>
              </a:defRPr>
            </a:lvl2pPr>
            <a:lvl3pPr marL="0" indent="0" algn="ctr">
              <a:buSzTx/>
              <a:buFontTx/>
              <a:buNone/>
              <a:defRPr>
                <a:solidFill>
                  <a:srgbClr val="BEF202"/>
                </a:solidFill>
              </a:defRPr>
            </a:lvl3pPr>
            <a:lvl4pPr marL="0" indent="0" algn="ctr">
              <a:buSzTx/>
              <a:buFontTx/>
              <a:buNone/>
              <a:defRPr>
                <a:solidFill>
                  <a:srgbClr val="BEF202"/>
                </a:solidFill>
              </a:defRPr>
            </a:lvl4pPr>
            <a:lvl5pPr marL="0" indent="0" algn="ctr">
              <a:buSzTx/>
              <a:buFontTx/>
              <a:buNone/>
              <a:defRPr>
                <a:solidFill>
                  <a:srgbClr val="BEF202"/>
                </a:solidFill>
              </a:defRPr>
            </a:lvl5pPr>
          </a:lstStyle>
          <a:p>
            <a:r>
              <a:t>Nivel corp unu</a:t>
            </a:r>
          </a:p>
          <a:p>
            <a:pPr lvl="1"/>
            <a:r>
              <a:t>Nivel corp doi</a:t>
            </a:r>
          </a:p>
          <a:p>
            <a:pPr lvl="2"/>
            <a:r>
              <a:t>Nivel corp trei</a:t>
            </a:r>
          </a:p>
          <a:p>
            <a:pPr lvl="3"/>
            <a:r>
              <a:t>Nivel corp patru</a:t>
            </a:r>
          </a:p>
          <a:p>
            <a:pPr lvl="4"/>
            <a:r>
              <a:t>Nivel corp cinci</a:t>
            </a:r>
          </a:p>
        </p:txBody>
      </p:sp>
      <p:sp>
        <p:nvSpPr>
          <p:cNvPr id="58" name="Număr diapozitiv"/>
          <p:cNvSpPr txBox="1">
            <a:spLocks noGrp="1"/>
          </p:cNvSpPr>
          <p:nvPr>
            <p:ph type="sldNum" sz="quarter" idx="2"/>
          </p:nvPr>
        </p:nvSpPr>
        <p:spPr>
          <a:xfrm>
            <a:off x="8256728" y="6414761"/>
            <a:ext cx="258623" cy="248303"/>
          </a:xfrm>
          <a:prstGeom prst="rect">
            <a:avLst/>
          </a:prstGeom>
        </p:spPr>
        <p:txBody>
          <a:bodyPr/>
          <a:lstStyle>
            <a:lvl1pPr algn="r">
              <a:defRPr sz="1200"/>
            </a:lvl1p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65" name="Text titlu"/>
          <p:cNvSpPr txBox="1">
            <a:spLocks noGrp="1"/>
          </p:cNvSpPr>
          <p:nvPr>
            <p:ph type="title"/>
          </p:nvPr>
        </p:nvSpPr>
        <p:spPr>
          <a:prstGeom prst="rect">
            <a:avLst/>
          </a:prstGeom>
        </p:spPr>
        <p:txBody>
          <a:bodyPr/>
          <a:lstStyle/>
          <a:p>
            <a:r>
              <a:t>Text titlu</a:t>
            </a:r>
          </a:p>
        </p:txBody>
      </p:sp>
      <p:sp>
        <p:nvSpPr>
          <p:cNvPr id="66" name="Nivel corp unu…"/>
          <p:cNvSpPr txBox="1">
            <a:spLocks noGrp="1"/>
          </p:cNvSpPr>
          <p:nvPr>
            <p:ph type="body" idx="1"/>
          </p:nvPr>
        </p:nvSpPr>
        <p:spPr>
          <a:prstGeom prst="rect">
            <a:avLst/>
          </a:prstGeom>
        </p:spPr>
        <p:txBody>
          <a:bodyPr/>
          <a:lstStyle/>
          <a:p>
            <a:r>
              <a:t>Nivel corp unu</a:t>
            </a:r>
          </a:p>
          <a:p>
            <a:pPr lvl="1"/>
            <a:r>
              <a:t>Nivel corp doi</a:t>
            </a:r>
          </a:p>
          <a:p>
            <a:pPr lvl="2"/>
            <a:r>
              <a:t>Nivel corp trei</a:t>
            </a:r>
          </a:p>
          <a:p>
            <a:pPr lvl="3"/>
            <a:r>
              <a:t>Nivel corp patru</a:t>
            </a:r>
          </a:p>
          <a:p>
            <a:pPr lvl="4"/>
            <a:r>
              <a:t>Nivel corp cinci</a:t>
            </a:r>
          </a:p>
        </p:txBody>
      </p:sp>
      <p:sp>
        <p:nvSpPr>
          <p:cNvPr id="67" name="Număr diapozitiv"/>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x">
  <p:cSld name="Title and Content 2">
    <p:spTree>
      <p:nvGrpSpPr>
        <p:cNvPr id="1" name=""/>
        <p:cNvGrpSpPr/>
        <p:nvPr/>
      </p:nvGrpSpPr>
      <p:grpSpPr>
        <a:xfrm>
          <a:off x="0" y="0"/>
          <a:ext cx="0" cy="0"/>
          <a:chOff x="0" y="0"/>
          <a:chExt cx="0" cy="0"/>
        </a:xfrm>
      </p:grpSpPr>
      <p:grpSp>
        <p:nvGrpSpPr>
          <p:cNvPr id="77" name="Group 6"/>
          <p:cNvGrpSpPr/>
          <p:nvPr/>
        </p:nvGrpSpPr>
        <p:grpSpPr>
          <a:xfrm>
            <a:off x="-1609190" y="-73806"/>
            <a:ext cx="1473721" cy="609764"/>
            <a:chOff x="0" y="0"/>
            <a:chExt cx="1473719" cy="609762"/>
          </a:xfrm>
        </p:grpSpPr>
        <p:sp>
          <p:nvSpPr>
            <p:cNvPr id="74" name="TextBox 7"/>
            <p:cNvSpPr txBox="1"/>
            <p:nvPr/>
          </p:nvSpPr>
          <p:spPr>
            <a:xfrm>
              <a:off x="-1" y="-1"/>
              <a:ext cx="287632" cy="2438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numCol="1" anchor="t">
              <a:spAutoFit/>
            </a:bodyPr>
            <a:lstStyle>
              <a:lvl1pPr>
                <a:defRPr sz="1000">
                  <a:latin typeface="Open Sans"/>
                  <a:ea typeface="Open Sans"/>
                  <a:cs typeface="Open Sans"/>
                  <a:sym typeface="Open Sans"/>
                </a:defRPr>
              </a:lvl1pPr>
            </a:lstStyle>
            <a:p>
              <a:r>
                <a:t>By:</a:t>
              </a:r>
            </a:p>
          </p:txBody>
        </p:sp>
        <p:sp>
          <p:nvSpPr>
            <p:cNvPr id="75" name="TextBox 8"/>
            <p:cNvSpPr txBox="1"/>
            <p:nvPr/>
          </p:nvSpPr>
          <p:spPr>
            <a:xfrm>
              <a:off x="1094373" y="365924"/>
              <a:ext cx="379347" cy="2438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numCol="1" anchor="t">
              <a:spAutoFit/>
            </a:bodyPr>
            <a:lstStyle>
              <a:lvl1pPr>
                <a:defRPr sz="1000">
                  <a:latin typeface="Open Sans"/>
                  <a:ea typeface="Open Sans"/>
                  <a:cs typeface="Open Sans"/>
                  <a:sym typeface="Open Sans"/>
                </a:defRPr>
              </a:lvl1pPr>
            </a:lstStyle>
            <a:p>
              <a:r>
                <a:t>.com</a:t>
              </a:r>
            </a:p>
          </p:txBody>
        </p:sp>
        <p:pic>
          <p:nvPicPr>
            <p:cNvPr id="76" name="Picture 9" descr="Picture 9"/>
            <p:cNvPicPr>
              <a:picLocks noChangeAspect="1"/>
            </p:cNvPicPr>
            <p:nvPr/>
          </p:nvPicPr>
          <p:blipFill>
            <a:blip r:embed="rId2"/>
            <a:stretch>
              <a:fillRect/>
            </a:stretch>
          </p:blipFill>
          <p:spPr>
            <a:xfrm>
              <a:off x="32059" y="213100"/>
              <a:ext cx="1405253" cy="185947"/>
            </a:xfrm>
            <a:prstGeom prst="rect">
              <a:avLst/>
            </a:prstGeom>
            <a:ln w="12700" cap="flat">
              <a:noFill/>
              <a:miter lim="400000"/>
            </a:ln>
            <a:effectLst/>
          </p:spPr>
        </p:pic>
      </p:grpSp>
      <p:sp>
        <p:nvSpPr>
          <p:cNvPr id="78" name="Rectangle 11"/>
          <p:cNvSpPr txBox="1"/>
          <p:nvPr/>
        </p:nvSpPr>
        <p:spPr>
          <a:xfrm>
            <a:off x="-43181" y="6959600"/>
            <a:ext cx="1099601" cy="2184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a:spAutoFit/>
          </a:bodyPr>
          <a:lstStyle/>
          <a:p>
            <a:pPr>
              <a:defRPr sz="800">
                <a:solidFill>
                  <a:srgbClr val="555555"/>
                </a:solidFill>
                <a:latin typeface="Open Sans"/>
                <a:ea typeface="Open Sans"/>
                <a:cs typeface="Open Sans"/>
                <a:sym typeface="Open Sans"/>
              </a:defRPr>
            </a:pPr>
            <a:r>
              <a:t>© </a:t>
            </a:r>
            <a:r>
              <a:rPr u="sng">
                <a:solidFill>
                  <a:srgbClr val="0000FF"/>
                </a:solidFill>
                <a:uFill>
                  <a:solidFill>
                    <a:srgbClr val="0000FF"/>
                  </a:solidFill>
                </a:uFill>
                <a:hlinkClick r:id="rId3"/>
              </a:rPr>
              <a:t>presentationgo.com</a:t>
            </a:r>
          </a:p>
        </p:txBody>
      </p:sp>
      <p:grpSp>
        <p:nvGrpSpPr>
          <p:cNvPr id="85" name="Group 13"/>
          <p:cNvGrpSpPr/>
          <p:nvPr/>
        </p:nvGrpSpPr>
        <p:grpSpPr>
          <a:xfrm>
            <a:off x="-3" y="5071517"/>
            <a:ext cx="9144003" cy="1786486"/>
            <a:chOff x="-1" y="0"/>
            <a:chExt cx="9144002" cy="1786485"/>
          </a:xfrm>
        </p:grpSpPr>
        <p:sp>
          <p:nvSpPr>
            <p:cNvPr id="79" name="Freeform 14"/>
            <p:cNvSpPr/>
            <p:nvPr/>
          </p:nvSpPr>
          <p:spPr>
            <a:xfrm>
              <a:off x="0" y="285415"/>
              <a:ext cx="9144001" cy="1501071"/>
            </a:xfrm>
            <a:custGeom>
              <a:avLst/>
              <a:gdLst/>
              <a:ahLst/>
              <a:cxnLst>
                <a:cxn ang="0">
                  <a:pos x="wd2" y="hd2"/>
                </a:cxn>
                <a:cxn ang="5400000">
                  <a:pos x="wd2" y="hd2"/>
                </a:cxn>
                <a:cxn ang="10800000">
                  <a:pos x="wd2" y="hd2"/>
                </a:cxn>
                <a:cxn ang="16200000">
                  <a:pos x="wd2" y="hd2"/>
                </a:cxn>
              </a:cxnLst>
              <a:rect l="0" t="0" r="r" b="b"/>
              <a:pathLst>
                <a:path w="21600" h="21600" extrusionOk="0">
                  <a:moveTo>
                    <a:pt x="3399" y="0"/>
                  </a:moveTo>
                  <a:lnTo>
                    <a:pt x="3923" y="52"/>
                  </a:lnTo>
                  <a:lnTo>
                    <a:pt x="4472" y="245"/>
                  </a:lnTo>
                  <a:lnTo>
                    <a:pt x="5053" y="581"/>
                  </a:lnTo>
                  <a:lnTo>
                    <a:pt x="5662" y="1078"/>
                  </a:lnTo>
                  <a:lnTo>
                    <a:pt x="6302" y="1749"/>
                  </a:lnTo>
                  <a:lnTo>
                    <a:pt x="6971" y="2595"/>
                  </a:lnTo>
                  <a:lnTo>
                    <a:pt x="7670" y="3647"/>
                  </a:lnTo>
                  <a:lnTo>
                    <a:pt x="8401" y="4893"/>
                  </a:lnTo>
                  <a:lnTo>
                    <a:pt x="9162" y="6359"/>
                  </a:lnTo>
                  <a:lnTo>
                    <a:pt x="9557" y="7185"/>
                  </a:lnTo>
                  <a:lnTo>
                    <a:pt x="9946" y="8005"/>
                  </a:lnTo>
                  <a:lnTo>
                    <a:pt x="10704" y="9548"/>
                  </a:lnTo>
                  <a:lnTo>
                    <a:pt x="11443" y="10961"/>
                  </a:lnTo>
                  <a:lnTo>
                    <a:pt x="12163" y="12265"/>
                  </a:lnTo>
                  <a:lnTo>
                    <a:pt x="12862" y="13447"/>
                  </a:lnTo>
                  <a:lnTo>
                    <a:pt x="13540" y="14525"/>
                  </a:lnTo>
                  <a:lnTo>
                    <a:pt x="14199" y="15480"/>
                  </a:lnTo>
                  <a:lnTo>
                    <a:pt x="14839" y="16332"/>
                  </a:lnTo>
                  <a:lnTo>
                    <a:pt x="15458" y="17087"/>
                  </a:lnTo>
                  <a:lnTo>
                    <a:pt x="16058" y="17746"/>
                  </a:lnTo>
                  <a:lnTo>
                    <a:pt x="16639" y="18295"/>
                  </a:lnTo>
                  <a:lnTo>
                    <a:pt x="17199" y="18759"/>
                  </a:lnTo>
                  <a:lnTo>
                    <a:pt x="17741" y="19121"/>
                  </a:lnTo>
                  <a:lnTo>
                    <a:pt x="18265" y="19405"/>
                  </a:lnTo>
                  <a:lnTo>
                    <a:pt x="18767" y="19586"/>
                  </a:lnTo>
                  <a:lnTo>
                    <a:pt x="19250" y="19702"/>
                  </a:lnTo>
                  <a:lnTo>
                    <a:pt x="19715" y="19728"/>
                  </a:lnTo>
                  <a:lnTo>
                    <a:pt x="20157" y="19670"/>
                  </a:lnTo>
                  <a:lnTo>
                    <a:pt x="20583" y="19540"/>
                  </a:lnTo>
                  <a:lnTo>
                    <a:pt x="20991" y="19347"/>
                  </a:lnTo>
                  <a:lnTo>
                    <a:pt x="21376" y="19076"/>
                  </a:lnTo>
                  <a:lnTo>
                    <a:pt x="21600" y="18872"/>
                  </a:lnTo>
                  <a:lnTo>
                    <a:pt x="21600" y="21600"/>
                  </a:lnTo>
                  <a:lnTo>
                    <a:pt x="0" y="21600"/>
                  </a:lnTo>
                  <a:lnTo>
                    <a:pt x="0" y="3593"/>
                  </a:lnTo>
                  <a:lnTo>
                    <a:pt x="175" y="3183"/>
                  </a:lnTo>
                  <a:lnTo>
                    <a:pt x="489" y="2543"/>
                  </a:lnTo>
                  <a:lnTo>
                    <a:pt x="828" y="1943"/>
                  </a:lnTo>
                  <a:lnTo>
                    <a:pt x="1190" y="1407"/>
                  </a:lnTo>
                  <a:lnTo>
                    <a:pt x="1581" y="942"/>
                  </a:lnTo>
                  <a:lnTo>
                    <a:pt x="1996" y="549"/>
                  </a:lnTo>
                  <a:lnTo>
                    <a:pt x="2436" y="265"/>
                  </a:lnTo>
                  <a:lnTo>
                    <a:pt x="2903" y="77"/>
                  </a:lnTo>
                  <a:close/>
                </a:path>
              </a:pathLst>
            </a:custGeom>
            <a:solidFill>
              <a:srgbClr val="1B676B"/>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80" name="Freeform 15"/>
            <p:cNvSpPr/>
            <p:nvPr/>
          </p:nvSpPr>
          <p:spPr>
            <a:xfrm>
              <a:off x="0" y="300224"/>
              <a:ext cx="9144001" cy="1486262"/>
            </a:xfrm>
            <a:custGeom>
              <a:avLst/>
              <a:gdLst/>
              <a:ahLst/>
              <a:cxnLst>
                <a:cxn ang="0">
                  <a:pos x="wd2" y="hd2"/>
                </a:cxn>
                <a:cxn ang="5400000">
                  <a:pos x="wd2" y="hd2"/>
                </a:cxn>
                <a:cxn ang="10800000">
                  <a:pos x="wd2" y="hd2"/>
                </a:cxn>
                <a:cxn ang="16200000">
                  <a:pos x="wd2" y="hd2"/>
                </a:cxn>
              </a:cxnLst>
              <a:rect l="0" t="0" r="r" b="b"/>
              <a:pathLst>
                <a:path w="21600" h="21600" extrusionOk="0">
                  <a:moveTo>
                    <a:pt x="3399" y="0"/>
                  </a:moveTo>
                  <a:lnTo>
                    <a:pt x="3923" y="59"/>
                  </a:lnTo>
                  <a:lnTo>
                    <a:pt x="4472" y="241"/>
                  </a:lnTo>
                  <a:lnTo>
                    <a:pt x="5053" y="594"/>
                  </a:lnTo>
                  <a:lnTo>
                    <a:pt x="5662" y="1090"/>
                  </a:lnTo>
                  <a:lnTo>
                    <a:pt x="6302" y="1768"/>
                  </a:lnTo>
                  <a:lnTo>
                    <a:pt x="6971" y="2629"/>
                  </a:lnTo>
                  <a:lnTo>
                    <a:pt x="7670" y="3680"/>
                  </a:lnTo>
                  <a:lnTo>
                    <a:pt x="8401" y="4952"/>
                  </a:lnTo>
                  <a:lnTo>
                    <a:pt x="9162" y="6433"/>
                  </a:lnTo>
                  <a:lnTo>
                    <a:pt x="9557" y="7268"/>
                  </a:lnTo>
                  <a:lnTo>
                    <a:pt x="9946" y="8097"/>
                  </a:lnTo>
                  <a:lnTo>
                    <a:pt x="10704" y="9669"/>
                  </a:lnTo>
                  <a:lnTo>
                    <a:pt x="11443" y="11111"/>
                  </a:lnTo>
                  <a:lnTo>
                    <a:pt x="12163" y="12455"/>
                  </a:lnTo>
                  <a:lnTo>
                    <a:pt x="12862" y="13688"/>
                  </a:lnTo>
                  <a:lnTo>
                    <a:pt x="13540" y="14817"/>
                  </a:lnTo>
                  <a:lnTo>
                    <a:pt x="14199" y="15841"/>
                  </a:lnTo>
                  <a:lnTo>
                    <a:pt x="14839" y="16761"/>
                  </a:lnTo>
                  <a:lnTo>
                    <a:pt x="15458" y="17589"/>
                  </a:lnTo>
                  <a:lnTo>
                    <a:pt x="16058" y="18307"/>
                  </a:lnTo>
                  <a:lnTo>
                    <a:pt x="16639" y="18940"/>
                  </a:lnTo>
                  <a:lnTo>
                    <a:pt x="17199" y="19481"/>
                  </a:lnTo>
                  <a:lnTo>
                    <a:pt x="17741" y="19925"/>
                  </a:lnTo>
                  <a:lnTo>
                    <a:pt x="18265" y="20290"/>
                  </a:lnTo>
                  <a:lnTo>
                    <a:pt x="18767" y="20564"/>
                  </a:lnTo>
                  <a:lnTo>
                    <a:pt x="19250" y="20754"/>
                  </a:lnTo>
                  <a:lnTo>
                    <a:pt x="19715" y="20864"/>
                  </a:lnTo>
                  <a:lnTo>
                    <a:pt x="20157" y="20891"/>
                  </a:lnTo>
                  <a:lnTo>
                    <a:pt x="20583" y="20845"/>
                  </a:lnTo>
                  <a:lnTo>
                    <a:pt x="20991" y="20734"/>
                  </a:lnTo>
                  <a:lnTo>
                    <a:pt x="21376" y="20538"/>
                  </a:lnTo>
                  <a:lnTo>
                    <a:pt x="21600" y="20376"/>
                  </a:lnTo>
                  <a:lnTo>
                    <a:pt x="21600" y="21600"/>
                  </a:lnTo>
                  <a:lnTo>
                    <a:pt x="0" y="21600"/>
                  </a:lnTo>
                  <a:lnTo>
                    <a:pt x="0" y="3619"/>
                  </a:lnTo>
                  <a:lnTo>
                    <a:pt x="175" y="3203"/>
                  </a:lnTo>
                  <a:lnTo>
                    <a:pt x="489" y="2558"/>
                  </a:lnTo>
                  <a:lnTo>
                    <a:pt x="828" y="1951"/>
                  </a:lnTo>
                  <a:lnTo>
                    <a:pt x="1190" y="1416"/>
                  </a:lnTo>
                  <a:lnTo>
                    <a:pt x="1581" y="946"/>
                  </a:lnTo>
                  <a:lnTo>
                    <a:pt x="1996" y="561"/>
                  </a:lnTo>
                  <a:lnTo>
                    <a:pt x="2436" y="261"/>
                  </a:lnTo>
                  <a:lnTo>
                    <a:pt x="2903" y="72"/>
                  </a:lnTo>
                  <a:close/>
                </a:path>
              </a:pathLst>
            </a:custGeom>
            <a:solidFill>
              <a:srgbClr val="519548"/>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81" name="Freeform 16"/>
            <p:cNvSpPr/>
            <p:nvPr/>
          </p:nvSpPr>
          <p:spPr>
            <a:xfrm>
              <a:off x="-2" y="403889"/>
              <a:ext cx="7094295" cy="1382597"/>
            </a:xfrm>
            <a:custGeom>
              <a:avLst/>
              <a:gdLst/>
              <a:ahLst/>
              <a:cxnLst>
                <a:cxn ang="0">
                  <a:pos x="wd2" y="hd2"/>
                </a:cxn>
                <a:cxn ang="5400000">
                  <a:pos x="wd2" y="hd2"/>
                </a:cxn>
                <a:cxn ang="10800000">
                  <a:pos x="wd2" y="hd2"/>
                </a:cxn>
                <a:cxn ang="16200000">
                  <a:pos x="wd2" y="hd2"/>
                </a:cxn>
              </a:cxnLst>
              <a:rect l="0" t="0" r="r" b="b"/>
              <a:pathLst>
                <a:path w="21600" h="21600" extrusionOk="0">
                  <a:moveTo>
                    <a:pt x="4386" y="0"/>
                  </a:moveTo>
                  <a:lnTo>
                    <a:pt x="5059" y="84"/>
                  </a:lnTo>
                  <a:lnTo>
                    <a:pt x="5772" y="315"/>
                  </a:lnTo>
                  <a:lnTo>
                    <a:pt x="6518" y="708"/>
                  </a:lnTo>
                  <a:lnTo>
                    <a:pt x="7305" y="1262"/>
                  </a:lnTo>
                  <a:lnTo>
                    <a:pt x="8125" y="2012"/>
                  </a:lnTo>
                  <a:lnTo>
                    <a:pt x="8988" y="2951"/>
                  </a:lnTo>
                  <a:lnTo>
                    <a:pt x="9891" y="4101"/>
                  </a:lnTo>
                  <a:lnTo>
                    <a:pt x="10832" y="5461"/>
                  </a:lnTo>
                  <a:lnTo>
                    <a:pt x="11817" y="7059"/>
                  </a:lnTo>
                  <a:lnTo>
                    <a:pt x="12323" y="7956"/>
                  </a:lnTo>
                  <a:lnTo>
                    <a:pt x="12822" y="8853"/>
                  </a:lnTo>
                  <a:lnTo>
                    <a:pt x="13801" y="10550"/>
                  </a:lnTo>
                  <a:lnTo>
                    <a:pt x="14752" y="12155"/>
                  </a:lnTo>
                  <a:lnTo>
                    <a:pt x="15679" y="13648"/>
                  </a:lnTo>
                  <a:lnTo>
                    <a:pt x="16580" y="15050"/>
                  </a:lnTo>
                  <a:lnTo>
                    <a:pt x="17452" y="16354"/>
                  </a:lnTo>
                  <a:lnTo>
                    <a:pt x="18306" y="17567"/>
                  </a:lnTo>
                  <a:lnTo>
                    <a:pt x="19126" y="18674"/>
                  </a:lnTo>
                  <a:lnTo>
                    <a:pt x="19927" y="19683"/>
                  </a:lnTo>
                  <a:lnTo>
                    <a:pt x="20697" y="20616"/>
                  </a:lnTo>
                  <a:lnTo>
                    <a:pt x="21446" y="21443"/>
                  </a:lnTo>
                  <a:lnTo>
                    <a:pt x="21600" y="21600"/>
                  </a:lnTo>
                  <a:lnTo>
                    <a:pt x="0" y="21600"/>
                  </a:lnTo>
                  <a:lnTo>
                    <a:pt x="0" y="3637"/>
                  </a:lnTo>
                  <a:lnTo>
                    <a:pt x="233" y="3203"/>
                  </a:lnTo>
                  <a:lnTo>
                    <a:pt x="637" y="2538"/>
                  </a:lnTo>
                  <a:lnTo>
                    <a:pt x="1072" y="1921"/>
                  </a:lnTo>
                  <a:lnTo>
                    <a:pt x="1541" y="1374"/>
                  </a:lnTo>
                  <a:lnTo>
                    <a:pt x="2040" y="904"/>
                  </a:lnTo>
                  <a:lnTo>
                    <a:pt x="2577" y="519"/>
                  </a:lnTo>
                  <a:lnTo>
                    <a:pt x="3145" y="224"/>
                  </a:lnTo>
                  <a:lnTo>
                    <a:pt x="3749" y="56"/>
                  </a:lnTo>
                  <a:close/>
                </a:path>
              </a:pathLst>
            </a:custGeom>
            <a:solidFill>
              <a:srgbClr val="1B676B"/>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82" name="Freeform 17"/>
            <p:cNvSpPr/>
            <p:nvPr/>
          </p:nvSpPr>
          <p:spPr>
            <a:xfrm>
              <a:off x="0" y="142708"/>
              <a:ext cx="9144001" cy="1297836"/>
            </a:xfrm>
            <a:custGeom>
              <a:avLst/>
              <a:gdLst/>
              <a:ahLst/>
              <a:cxnLst>
                <a:cxn ang="0">
                  <a:pos x="wd2" y="hd2"/>
                </a:cxn>
                <a:cxn ang="5400000">
                  <a:pos x="wd2" y="hd2"/>
                </a:cxn>
                <a:cxn ang="10800000">
                  <a:pos x="wd2" y="hd2"/>
                </a:cxn>
                <a:cxn ang="16200000">
                  <a:pos x="wd2" y="hd2"/>
                </a:cxn>
              </a:cxnLst>
              <a:rect l="0" t="0" r="r" b="b"/>
              <a:pathLst>
                <a:path w="21600" h="21600" extrusionOk="0">
                  <a:moveTo>
                    <a:pt x="2758" y="0"/>
                  </a:moveTo>
                  <a:lnTo>
                    <a:pt x="3252" y="7"/>
                  </a:lnTo>
                  <a:lnTo>
                    <a:pt x="3776" y="157"/>
                  </a:lnTo>
                  <a:lnTo>
                    <a:pt x="4327" y="448"/>
                  </a:lnTo>
                  <a:lnTo>
                    <a:pt x="4912" y="889"/>
                  </a:lnTo>
                  <a:lnTo>
                    <a:pt x="5526" y="1494"/>
                  </a:lnTo>
                  <a:lnTo>
                    <a:pt x="6173" y="2263"/>
                  </a:lnTo>
                  <a:lnTo>
                    <a:pt x="6854" y="3227"/>
                  </a:lnTo>
                  <a:lnTo>
                    <a:pt x="7564" y="4384"/>
                  </a:lnTo>
                  <a:lnTo>
                    <a:pt x="8311" y="5744"/>
                  </a:lnTo>
                  <a:lnTo>
                    <a:pt x="9091" y="7319"/>
                  </a:lnTo>
                  <a:lnTo>
                    <a:pt x="9499" y="8216"/>
                  </a:lnTo>
                  <a:lnTo>
                    <a:pt x="9939" y="9179"/>
                  </a:lnTo>
                  <a:lnTo>
                    <a:pt x="10797" y="10979"/>
                  </a:lnTo>
                  <a:lnTo>
                    <a:pt x="11618" y="12593"/>
                  </a:lnTo>
                  <a:lnTo>
                    <a:pt x="12405" y="14034"/>
                  </a:lnTo>
                  <a:lnTo>
                    <a:pt x="13160" y="15311"/>
                  </a:lnTo>
                  <a:lnTo>
                    <a:pt x="13879" y="16417"/>
                  </a:lnTo>
                  <a:lnTo>
                    <a:pt x="14571" y="17380"/>
                  </a:lnTo>
                  <a:lnTo>
                    <a:pt x="15231" y="18187"/>
                  </a:lnTo>
                  <a:lnTo>
                    <a:pt x="15863" y="18851"/>
                  </a:lnTo>
                  <a:lnTo>
                    <a:pt x="16463" y="19374"/>
                  </a:lnTo>
                  <a:lnTo>
                    <a:pt x="17040" y="19763"/>
                  </a:lnTo>
                  <a:lnTo>
                    <a:pt x="17588" y="20024"/>
                  </a:lnTo>
                  <a:lnTo>
                    <a:pt x="18110" y="20166"/>
                  </a:lnTo>
                  <a:lnTo>
                    <a:pt x="18606" y="20196"/>
                  </a:lnTo>
                  <a:lnTo>
                    <a:pt x="19080" y="20106"/>
                  </a:lnTo>
                  <a:lnTo>
                    <a:pt x="19532" y="19912"/>
                  </a:lnTo>
                  <a:lnTo>
                    <a:pt x="19958" y="19636"/>
                  </a:lnTo>
                  <a:lnTo>
                    <a:pt x="20367" y="19247"/>
                  </a:lnTo>
                  <a:lnTo>
                    <a:pt x="20754" y="18784"/>
                  </a:lnTo>
                  <a:lnTo>
                    <a:pt x="21122" y="18239"/>
                  </a:lnTo>
                  <a:lnTo>
                    <a:pt x="21472" y="17612"/>
                  </a:lnTo>
                  <a:lnTo>
                    <a:pt x="21600" y="17344"/>
                  </a:lnTo>
                  <a:lnTo>
                    <a:pt x="21600" y="19866"/>
                  </a:lnTo>
                  <a:lnTo>
                    <a:pt x="21252" y="20353"/>
                  </a:lnTo>
                  <a:lnTo>
                    <a:pt x="20880" y="20778"/>
                  </a:lnTo>
                  <a:lnTo>
                    <a:pt x="20487" y="21107"/>
                  </a:lnTo>
                  <a:lnTo>
                    <a:pt x="20070" y="21368"/>
                  </a:lnTo>
                  <a:lnTo>
                    <a:pt x="19635" y="21525"/>
                  </a:lnTo>
                  <a:lnTo>
                    <a:pt x="19176" y="21600"/>
                  </a:lnTo>
                  <a:lnTo>
                    <a:pt x="18693" y="21570"/>
                  </a:lnTo>
                  <a:lnTo>
                    <a:pt x="18184" y="21428"/>
                  </a:lnTo>
                  <a:lnTo>
                    <a:pt x="17654" y="21182"/>
                  </a:lnTo>
                  <a:lnTo>
                    <a:pt x="17095" y="20816"/>
                  </a:lnTo>
                  <a:lnTo>
                    <a:pt x="16511" y="20338"/>
                  </a:lnTo>
                  <a:lnTo>
                    <a:pt x="15900" y="19718"/>
                  </a:lnTo>
                  <a:lnTo>
                    <a:pt x="15260" y="18971"/>
                  </a:lnTo>
                  <a:lnTo>
                    <a:pt x="14591" y="18097"/>
                  </a:lnTo>
                  <a:lnTo>
                    <a:pt x="13895" y="17074"/>
                  </a:lnTo>
                  <a:lnTo>
                    <a:pt x="13169" y="15901"/>
                  </a:lnTo>
                  <a:lnTo>
                    <a:pt x="12409" y="14594"/>
                  </a:lnTo>
                  <a:lnTo>
                    <a:pt x="11618" y="13115"/>
                  </a:lnTo>
                  <a:lnTo>
                    <a:pt x="10793" y="11472"/>
                  </a:lnTo>
                  <a:lnTo>
                    <a:pt x="9939" y="9680"/>
                  </a:lnTo>
                  <a:lnTo>
                    <a:pt x="9499" y="8701"/>
                  </a:lnTo>
                  <a:lnTo>
                    <a:pt x="9091" y="7812"/>
                  </a:lnTo>
                  <a:lnTo>
                    <a:pt x="8311" y="6259"/>
                  </a:lnTo>
                  <a:lnTo>
                    <a:pt x="7564" y="4937"/>
                  </a:lnTo>
                  <a:lnTo>
                    <a:pt x="6854" y="3824"/>
                  </a:lnTo>
                  <a:lnTo>
                    <a:pt x="6173" y="2935"/>
                  </a:lnTo>
                  <a:lnTo>
                    <a:pt x="5526" y="2248"/>
                  </a:lnTo>
                  <a:lnTo>
                    <a:pt x="4912" y="1740"/>
                  </a:lnTo>
                  <a:lnTo>
                    <a:pt x="4327" y="1404"/>
                  </a:lnTo>
                  <a:lnTo>
                    <a:pt x="3776" y="1232"/>
                  </a:lnTo>
                  <a:lnTo>
                    <a:pt x="3252" y="1210"/>
                  </a:lnTo>
                  <a:lnTo>
                    <a:pt x="2758" y="1329"/>
                  </a:lnTo>
                  <a:lnTo>
                    <a:pt x="2293" y="1568"/>
                  </a:lnTo>
                  <a:lnTo>
                    <a:pt x="1856" y="1920"/>
                  </a:lnTo>
                  <a:lnTo>
                    <a:pt x="1446" y="2375"/>
                  </a:lnTo>
                  <a:lnTo>
                    <a:pt x="1065" y="2913"/>
                  </a:lnTo>
                  <a:lnTo>
                    <a:pt x="709" y="3525"/>
                  </a:lnTo>
                  <a:lnTo>
                    <a:pt x="379" y="4205"/>
                  </a:lnTo>
                  <a:lnTo>
                    <a:pt x="74" y="4937"/>
                  </a:lnTo>
                  <a:lnTo>
                    <a:pt x="0" y="5139"/>
                  </a:lnTo>
                  <a:lnTo>
                    <a:pt x="0" y="2696"/>
                  </a:lnTo>
                  <a:lnTo>
                    <a:pt x="74" y="2532"/>
                  </a:lnTo>
                  <a:lnTo>
                    <a:pt x="379" y="1964"/>
                  </a:lnTo>
                  <a:lnTo>
                    <a:pt x="709" y="1441"/>
                  </a:lnTo>
                  <a:lnTo>
                    <a:pt x="1065" y="986"/>
                  </a:lnTo>
                  <a:lnTo>
                    <a:pt x="1446" y="598"/>
                  </a:lnTo>
                  <a:lnTo>
                    <a:pt x="1856" y="299"/>
                  </a:lnTo>
                  <a:lnTo>
                    <a:pt x="2293" y="97"/>
                  </a:lnTo>
                  <a:close/>
                </a:path>
              </a:pathLst>
            </a:custGeom>
            <a:solidFill>
              <a:srgbClr val="88C425"/>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83" name="Freeform 18"/>
            <p:cNvSpPr/>
            <p:nvPr/>
          </p:nvSpPr>
          <p:spPr>
            <a:xfrm>
              <a:off x="-2" y="0"/>
              <a:ext cx="4263909" cy="662846"/>
            </a:xfrm>
            <a:custGeom>
              <a:avLst/>
              <a:gdLst/>
              <a:ahLst/>
              <a:cxnLst>
                <a:cxn ang="0">
                  <a:pos x="wd2" y="hd2"/>
                </a:cxn>
                <a:cxn ang="5400000">
                  <a:pos x="wd2" y="hd2"/>
                </a:cxn>
                <a:cxn ang="10800000">
                  <a:pos x="wd2" y="hd2"/>
                </a:cxn>
                <a:cxn ang="16200000">
                  <a:pos x="wd2" y="hd2"/>
                </a:cxn>
              </a:cxnLst>
              <a:rect l="0" t="0" r="r" b="b"/>
              <a:pathLst>
                <a:path w="21600" h="21600" extrusionOk="0">
                  <a:moveTo>
                    <a:pt x="5996" y="0"/>
                  </a:moveTo>
                  <a:lnTo>
                    <a:pt x="6973" y="146"/>
                  </a:lnTo>
                  <a:lnTo>
                    <a:pt x="7990" y="512"/>
                  </a:lnTo>
                  <a:lnTo>
                    <a:pt x="9066" y="1096"/>
                  </a:lnTo>
                  <a:lnTo>
                    <a:pt x="10190" y="1900"/>
                  </a:lnTo>
                  <a:lnTo>
                    <a:pt x="11365" y="2967"/>
                  </a:lnTo>
                  <a:lnTo>
                    <a:pt x="12587" y="4297"/>
                  </a:lnTo>
                  <a:lnTo>
                    <a:pt x="13865" y="5919"/>
                  </a:lnTo>
                  <a:lnTo>
                    <a:pt x="15199" y="7848"/>
                  </a:lnTo>
                  <a:lnTo>
                    <a:pt x="16583" y="10084"/>
                  </a:lnTo>
                  <a:lnTo>
                    <a:pt x="18019" y="12656"/>
                  </a:lnTo>
                  <a:lnTo>
                    <a:pt x="19515" y="15579"/>
                  </a:lnTo>
                  <a:lnTo>
                    <a:pt x="20286" y="17201"/>
                  </a:lnTo>
                  <a:lnTo>
                    <a:pt x="20896" y="18502"/>
                  </a:lnTo>
                  <a:lnTo>
                    <a:pt x="21485" y="19759"/>
                  </a:lnTo>
                  <a:lnTo>
                    <a:pt x="21600" y="21600"/>
                  </a:lnTo>
                  <a:lnTo>
                    <a:pt x="20991" y="20402"/>
                  </a:lnTo>
                  <a:lnTo>
                    <a:pt x="20377" y="19159"/>
                  </a:lnTo>
                  <a:lnTo>
                    <a:pt x="19503" y="17435"/>
                  </a:lnTo>
                  <a:lnTo>
                    <a:pt x="17830" y="14337"/>
                  </a:lnTo>
                  <a:lnTo>
                    <a:pt x="16227" y="11662"/>
                  </a:lnTo>
                  <a:lnTo>
                    <a:pt x="14704" y="9412"/>
                  </a:lnTo>
                  <a:lnTo>
                    <a:pt x="13244" y="7541"/>
                  </a:lnTo>
                  <a:lnTo>
                    <a:pt x="11855" y="6021"/>
                  </a:lnTo>
                  <a:lnTo>
                    <a:pt x="10538" y="4867"/>
                  </a:lnTo>
                  <a:lnTo>
                    <a:pt x="9284" y="4019"/>
                  </a:lnTo>
                  <a:lnTo>
                    <a:pt x="8101" y="3464"/>
                  </a:lnTo>
                  <a:lnTo>
                    <a:pt x="6977" y="3186"/>
                  </a:lnTo>
                  <a:lnTo>
                    <a:pt x="5917" y="3157"/>
                  </a:lnTo>
                  <a:lnTo>
                    <a:pt x="4920" y="3376"/>
                  </a:lnTo>
                  <a:lnTo>
                    <a:pt x="3982" y="3800"/>
                  </a:lnTo>
                  <a:lnTo>
                    <a:pt x="3104" y="4399"/>
                  </a:lnTo>
                  <a:lnTo>
                    <a:pt x="2285" y="5159"/>
                  </a:lnTo>
                  <a:lnTo>
                    <a:pt x="1521" y="6065"/>
                  </a:lnTo>
                  <a:lnTo>
                    <a:pt x="813" y="7117"/>
                  </a:lnTo>
                  <a:lnTo>
                    <a:pt x="160" y="8257"/>
                  </a:lnTo>
                  <a:lnTo>
                    <a:pt x="0" y="8577"/>
                  </a:lnTo>
                  <a:lnTo>
                    <a:pt x="0" y="4079"/>
                  </a:lnTo>
                  <a:lnTo>
                    <a:pt x="528" y="3288"/>
                  </a:lnTo>
                  <a:lnTo>
                    <a:pt x="1173" y="2470"/>
                  </a:lnTo>
                  <a:lnTo>
                    <a:pt x="1858" y="1724"/>
                  </a:lnTo>
                  <a:lnTo>
                    <a:pt x="2590" y="1096"/>
                  </a:lnTo>
                  <a:lnTo>
                    <a:pt x="3373" y="614"/>
                  </a:lnTo>
                  <a:lnTo>
                    <a:pt x="4204" y="234"/>
                  </a:lnTo>
                  <a:lnTo>
                    <a:pt x="5074" y="29"/>
                  </a:lnTo>
                  <a:close/>
                </a:path>
              </a:pathLst>
            </a:custGeom>
            <a:solidFill>
              <a:srgbClr val="BEF202"/>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84" name="Freeform 19"/>
            <p:cNvSpPr/>
            <p:nvPr/>
          </p:nvSpPr>
          <p:spPr>
            <a:xfrm>
              <a:off x="4256880" y="771429"/>
              <a:ext cx="4887121" cy="84547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894" y="1686"/>
                  </a:lnTo>
                  <a:lnTo>
                    <a:pt x="2612" y="4703"/>
                  </a:lnTo>
                  <a:lnTo>
                    <a:pt x="4265" y="7376"/>
                  </a:lnTo>
                  <a:lnTo>
                    <a:pt x="5845" y="9727"/>
                  </a:lnTo>
                  <a:lnTo>
                    <a:pt x="7360" y="11723"/>
                  </a:lnTo>
                  <a:lnTo>
                    <a:pt x="8805" y="13421"/>
                  </a:lnTo>
                  <a:lnTo>
                    <a:pt x="10189" y="14832"/>
                  </a:lnTo>
                  <a:lnTo>
                    <a:pt x="11503" y="15968"/>
                  </a:lnTo>
                  <a:lnTo>
                    <a:pt x="12756" y="16828"/>
                  </a:lnTo>
                  <a:lnTo>
                    <a:pt x="13943" y="17459"/>
                  </a:lnTo>
                  <a:lnTo>
                    <a:pt x="15071" y="17849"/>
                  </a:lnTo>
                  <a:lnTo>
                    <a:pt x="16144" y="18033"/>
                  </a:lnTo>
                  <a:lnTo>
                    <a:pt x="17152" y="18021"/>
                  </a:lnTo>
                  <a:lnTo>
                    <a:pt x="18107" y="17815"/>
                  </a:lnTo>
                  <a:lnTo>
                    <a:pt x="19008" y="17459"/>
                  </a:lnTo>
                  <a:lnTo>
                    <a:pt x="19850" y="16943"/>
                  </a:lnTo>
                  <a:lnTo>
                    <a:pt x="20640" y="16300"/>
                  </a:lnTo>
                  <a:lnTo>
                    <a:pt x="21375" y="15543"/>
                  </a:lnTo>
                  <a:lnTo>
                    <a:pt x="21600" y="15261"/>
                  </a:lnTo>
                  <a:lnTo>
                    <a:pt x="21600" y="19983"/>
                  </a:lnTo>
                  <a:lnTo>
                    <a:pt x="21589" y="19994"/>
                  </a:lnTo>
                  <a:lnTo>
                    <a:pt x="20871" y="20591"/>
                  </a:lnTo>
                  <a:lnTo>
                    <a:pt x="20095" y="21061"/>
                  </a:lnTo>
                  <a:lnTo>
                    <a:pt x="19260" y="21405"/>
                  </a:lnTo>
                  <a:lnTo>
                    <a:pt x="18377" y="21589"/>
                  </a:lnTo>
                  <a:lnTo>
                    <a:pt x="17431" y="21600"/>
                  </a:lnTo>
                  <a:lnTo>
                    <a:pt x="16424" y="21439"/>
                  </a:lnTo>
                  <a:lnTo>
                    <a:pt x="15361" y="21072"/>
                  </a:lnTo>
                  <a:lnTo>
                    <a:pt x="14233" y="20510"/>
                  </a:lnTo>
                  <a:lnTo>
                    <a:pt x="13039" y="19707"/>
                  </a:lnTo>
                  <a:lnTo>
                    <a:pt x="11783" y="18663"/>
                  </a:lnTo>
                  <a:lnTo>
                    <a:pt x="10461" y="17367"/>
                  </a:lnTo>
                  <a:lnTo>
                    <a:pt x="9071" y="15807"/>
                  </a:lnTo>
                  <a:lnTo>
                    <a:pt x="7605" y="13937"/>
                  </a:lnTo>
                  <a:lnTo>
                    <a:pt x="6076" y="11769"/>
                  </a:lnTo>
                  <a:lnTo>
                    <a:pt x="4465" y="9280"/>
                  </a:lnTo>
                  <a:lnTo>
                    <a:pt x="2784" y="6470"/>
                  </a:lnTo>
                  <a:lnTo>
                    <a:pt x="1032" y="3304"/>
                  </a:lnTo>
                  <a:lnTo>
                    <a:pt x="117" y="1560"/>
                  </a:lnTo>
                  <a:close/>
                </a:path>
              </a:pathLst>
            </a:custGeom>
            <a:solidFill>
              <a:srgbClr val="BEF202"/>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grpSp>
      <p:sp>
        <p:nvSpPr>
          <p:cNvPr id="86" name="Text titlu"/>
          <p:cNvSpPr txBox="1">
            <a:spLocks noGrp="1"/>
          </p:cNvSpPr>
          <p:nvPr>
            <p:ph type="title"/>
          </p:nvPr>
        </p:nvSpPr>
        <p:spPr>
          <a:prstGeom prst="rect">
            <a:avLst/>
          </a:prstGeom>
        </p:spPr>
        <p:txBody>
          <a:bodyPr/>
          <a:lstStyle/>
          <a:p>
            <a:r>
              <a:t>Text titlu</a:t>
            </a:r>
          </a:p>
        </p:txBody>
      </p:sp>
      <p:sp>
        <p:nvSpPr>
          <p:cNvPr id="87" name="Nivel corp unu…"/>
          <p:cNvSpPr txBox="1">
            <a:spLocks noGrp="1"/>
          </p:cNvSpPr>
          <p:nvPr>
            <p:ph type="body" idx="1"/>
          </p:nvPr>
        </p:nvSpPr>
        <p:spPr>
          <a:prstGeom prst="rect">
            <a:avLst/>
          </a:prstGeom>
        </p:spPr>
        <p:txBody>
          <a:bodyPr/>
          <a:lstStyle/>
          <a:p>
            <a:r>
              <a:t>Nivel corp unu</a:t>
            </a:r>
          </a:p>
          <a:p>
            <a:pPr lvl="1"/>
            <a:r>
              <a:t>Nivel corp doi</a:t>
            </a:r>
          </a:p>
          <a:p>
            <a:pPr lvl="2"/>
            <a:r>
              <a:t>Nivel corp trei</a:t>
            </a:r>
          </a:p>
          <a:p>
            <a:pPr lvl="3"/>
            <a:r>
              <a:t>Nivel corp patru</a:t>
            </a:r>
          </a:p>
          <a:p>
            <a:pPr lvl="4"/>
            <a:r>
              <a:t>Nivel corp cinci</a:t>
            </a:r>
          </a:p>
        </p:txBody>
      </p:sp>
      <p:sp>
        <p:nvSpPr>
          <p:cNvPr id="88" name="Număr diapozitiv"/>
          <p:cNvSpPr txBox="1">
            <a:spLocks noGrp="1"/>
          </p:cNvSpPr>
          <p:nvPr>
            <p:ph type="sldNum" sz="quarter" idx="2"/>
          </p:nvPr>
        </p:nvSpPr>
        <p:spPr>
          <a:prstGeom prst="rect">
            <a:avLst/>
          </a:prstGeom>
        </p:spPr>
        <p:txBody>
          <a:bodyPr/>
          <a:lstStyle>
            <a:lvl1pPr>
              <a:defRPr>
                <a:solidFill>
                  <a:srgbClr val="FFFFFF"/>
                </a:solidFill>
              </a:defRPr>
            </a:lvl1p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x">
  <p:cSld name="Title and Content 3">
    <p:spTree>
      <p:nvGrpSpPr>
        <p:cNvPr id="1" name=""/>
        <p:cNvGrpSpPr/>
        <p:nvPr/>
      </p:nvGrpSpPr>
      <p:grpSpPr>
        <a:xfrm>
          <a:off x="0" y="0"/>
          <a:ext cx="0" cy="0"/>
          <a:chOff x="0" y="0"/>
          <a:chExt cx="0" cy="0"/>
        </a:xfrm>
      </p:grpSpPr>
      <p:grpSp>
        <p:nvGrpSpPr>
          <p:cNvPr id="98" name="Group 6"/>
          <p:cNvGrpSpPr/>
          <p:nvPr/>
        </p:nvGrpSpPr>
        <p:grpSpPr>
          <a:xfrm>
            <a:off x="-1609190" y="-73806"/>
            <a:ext cx="1473721" cy="609764"/>
            <a:chOff x="0" y="0"/>
            <a:chExt cx="1473719" cy="609762"/>
          </a:xfrm>
        </p:grpSpPr>
        <p:sp>
          <p:nvSpPr>
            <p:cNvPr id="95" name="TextBox 7"/>
            <p:cNvSpPr txBox="1"/>
            <p:nvPr/>
          </p:nvSpPr>
          <p:spPr>
            <a:xfrm>
              <a:off x="-1" y="-1"/>
              <a:ext cx="287632" cy="2438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numCol="1" anchor="t">
              <a:spAutoFit/>
            </a:bodyPr>
            <a:lstStyle>
              <a:lvl1pPr>
                <a:defRPr sz="1000">
                  <a:latin typeface="Open Sans"/>
                  <a:ea typeface="Open Sans"/>
                  <a:cs typeface="Open Sans"/>
                  <a:sym typeface="Open Sans"/>
                </a:defRPr>
              </a:lvl1pPr>
            </a:lstStyle>
            <a:p>
              <a:r>
                <a:t>By:</a:t>
              </a:r>
            </a:p>
          </p:txBody>
        </p:sp>
        <p:sp>
          <p:nvSpPr>
            <p:cNvPr id="96" name="TextBox 8"/>
            <p:cNvSpPr txBox="1"/>
            <p:nvPr/>
          </p:nvSpPr>
          <p:spPr>
            <a:xfrm>
              <a:off x="1094373" y="365924"/>
              <a:ext cx="379347" cy="2438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numCol="1" anchor="t">
              <a:spAutoFit/>
            </a:bodyPr>
            <a:lstStyle>
              <a:lvl1pPr>
                <a:defRPr sz="1000">
                  <a:latin typeface="Open Sans"/>
                  <a:ea typeface="Open Sans"/>
                  <a:cs typeface="Open Sans"/>
                  <a:sym typeface="Open Sans"/>
                </a:defRPr>
              </a:lvl1pPr>
            </a:lstStyle>
            <a:p>
              <a:r>
                <a:t>.com</a:t>
              </a:r>
            </a:p>
          </p:txBody>
        </p:sp>
        <p:pic>
          <p:nvPicPr>
            <p:cNvPr id="97" name="Picture 9" descr="Picture 9"/>
            <p:cNvPicPr>
              <a:picLocks noChangeAspect="1"/>
            </p:cNvPicPr>
            <p:nvPr/>
          </p:nvPicPr>
          <p:blipFill>
            <a:blip r:embed="rId2"/>
            <a:stretch>
              <a:fillRect/>
            </a:stretch>
          </p:blipFill>
          <p:spPr>
            <a:xfrm>
              <a:off x="32059" y="213100"/>
              <a:ext cx="1405253" cy="185947"/>
            </a:xfrm>
            <a:prstGeom prst="rect">
              <a:avLst/>
            </a:prstGeom>
            <a:ln w="12700" cap="flat">
              <a:noFill/>
              <a:miter lim="400000"/>
            </a:ln>
            <a:effectLst/>
          </p:spPr>
        </p:pic>
      </p:grpSp>
      <p:sp>
        <p:nvSpPr>
          <p:cNvPr id="99" name="Rectangle 11"/>
          <p:cNvSpPr txBox="1"/>
          <p:nvPr/>
        </p:nvSpPr>
        <p:spPr>
          <a:xfrm>
            <a:off x="-43181" y="6959600"/>
            <a:ext cx="1099601" cy="2184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a:spAutoFit/>
          </a:bodyPr>
          <a:lstStyle/>
          <a:p>
            <a:pPr>
              <a:defRPr sz="800">
                <a:solidFill>
                  <a:srgbClr val="555555"/>
                </a:solidFill>
                <a:latin typeface="Open Sans"/>
                <a:ea typeface="Open Sans"/>
                <a:cs typeface="Open Sans"/>
                <a:sym typeface="Open Sans"/>
              </a:defRPr>
            </a:pPr>
            <a:r>
              <a:t>© </a:t>
            </a:r>
            <a:r>
              <a:rPr u="sng">
                <a:solidFill>
                  <a:srgbClr val="0000FF"/>
                </a:solidFill>
                <a:uFill>
                  <a:solidFill>
                    <a:srgbClr val="0000FF"/>
                  </a:solidFill>
                </a:uFill>
                <a:hlinkClick r:id="rId3"/>
              </a:rPr>
              <a:t>presentationgo.com</a:t>
            </a:r>
          </a:p>
        </p:txBody>
      </p:sp>
      <p:grpSp>
        <p:nvGrpSpPr>
          <p:cNvPr id="106" name="Group 13"/>
          <p:cNvGrpSpPr/>
          <p:nvPr/>
        </p:nvGrpSpPr>
        <p:grpSpPr>
          <a:xfrm>
            <a:off x="-3" y="5071517"/>
            <a:ext cx="9144003" cy="1786486"/>
            <a:chOff x="-1" y="0"/>
            <a:chExt cx="9144002" cy="1786485"/>
          </a:xfrm>
        </p:grpSpPr>
        <p:sp>
          <p:nvSpPr>
            <p:cNvPr id="100" name="Freeform 14"/>
            <p:cNvSpPr/>
            <p:nvPr/>
          </p:nvSpPr>
          <p:spPr>
            <a:xfrm>
              <a:off x="0" y="285415"/>
              <a:ext cx="9144001" cy="1501071"/>
            </a:xfrm>
            <a:custGeom>
              <a:avLst/>
              <a:gdLst/>
              <a:ahLst/>
              <a:cxnLst>
                <a:cxn ang="0">
                  <a:pos x="wd2" y="hd2"/>
                </a:cxn>
                <a:cxn ang="5400000">
                  <a:pos x="wd2" y="hd2"/>
                </a:cxn>
                <a:cxn ang="10800000">
                  <a:pos x="wd2" y="hd2"/>
                </a:cxn>
                <a:cxn ang="16200000">
                  <a:pos x="wd2" y="hd2"/>
                </a:cxn>
              </a:cxnLst>
              <a:rect l="0" t="0" r="r" b="b"/>
              <a:pathLst>
                <a:path w="21600" h="21600" extrusionOk="0">
                  <a:moveTo>
                    <a:pt x="3399" y="0"/>
                  </a:moveTo>
                  <a:lnTo>
                    <a:pt x="3923" y="52"/>
                  </a:lnTo>
                  <a:lnTo>
                    <a:pt x="4472" y="245"/>
                  </a:lnTo>
                  <a:lnTo>
                    <a:pt x="5053" y="581"/>
                  </a:lnTo>
                  <a:lnTo>
                    <a:pt x="5662" y="1078"/>
                  </a:lnTo>
                  <a:lnTo>
                    <a:pt x="6302" y="1749"/>
                  </a:lnTo>
                  <a:lnTo>
                    <a:pt x="6971" y="2595"/>
                  </a:lnTo>
                  <a:lnTo>
                    <a:pt x="7670" y="3647"/>
                  </a:lnTo>
                  <a:lnTo>
                    <a:pt x="8401" y="4893"/>
                  </a:lnTo>
                  <a:lnTo>
                    <a:pt x="9162" y="6359"/>
                  </a:lnTo>
                  <a:lnTo>
                    <a:pt x="9557" y="7185"/>
                  </a:lnTo>
                  <a:lnTo>
                    <a:pt x="9946" y="8005"/>
                  </a:lnTo>
                  <a:lnTo>
                    <a:pt x="10704" y="9548"/>
                  </a:lnTo>
                  <a:lnTo>
                    <a:pt x="11443" y="10961"/>
                  </a:lnTo>
                  <a:lnTo>
                    <a:pt x="12163" y="12265"/>
                  </a:lnTo>
                  <a:lnTo>
                    <a:pt x="12862" y="13447"/>
                  </a:lnTo>
                  <a:lnTo>
                    <a:pt x="13540" y="14525"/>
                  </a:lnTo>
                  <a:lnTo>
                    <a:pt x="14199" y="15480"/>
                  </a:lnTo>
                  <a:lnTo>
                    <a:pt x="14839" y="16332"/>
                  </a:lnTo>
                  <a:lnTo>
                    <a:pt x="15458" y="17087"/>
                  </a:lnTo>
                  <a:lnTo>
                    <a:pt x="16058" y="17746"/>
                  </a:lnTo>
                  <a:lnTo>
                    <a:pt x="16639" y="18295"/>
                  </a:lnTo>
                  <a:lnTo>
                    <a:pt x="17199" y="18759"/>
                  </a:lnTo>
                  <a:lnTo>
                    <a:pt x="17741" y="19121"/>
                  </a:lnTo>
                  <a:lnTo>
                    <a:pt x="18265" y="19405"/>
                  </a:lnTo>
                  <a:lnTo>
                    <a:pt x="18767" y="19586"/>
                  </a:lnTo>
                  <a:lnTo>
                    <a:pt x="19250" y="19702"/>
                  </a:lnTo>
                  <a:lnTo>
                    <a:pt x="19715" y="19728"/>
                  </a:lnTo>
                  <a:lnTo>
                    <a:pt x="20157" y="19670"/>
                  </a:lnTo>
                  <a:lnTo>
                    <a:pt x="20583" y="19540"/>
                  </a:lnTo>
                  <a:lnTo>
                    <a:pt x="20991" y="19347"/>
                  </a:lnTo>
                  <a:lnTo>
                    <a:pt x="21376" y="19076"/>
                  </a:lnTo>
                  <a:lnTo>
                    <a:pt x="21600" y="18872"/>
                  </a:lnTo>
                  <a:lnTo>
                    <a:pt x="21600" y="21600"/>
                  </a:lnTo>
                  <a:lnTo>
                    <a:pt x="0" y="21600"/>
                  </a:lnTo>
                  <a:lnTo>
                    <a:pt x="0" y="3593"/>
                  </a:lnTo>
                  <a:lnTo>
                    <a:pt x="175" y="3183"/>
                  </a:lnTo>
                  <a:lnTo>
                    <a:pt x="489" y="2543"/>
                  </a:lnTo>
                  <a:lnTo>
                    <a:pt x="828" y="1943"/>
                  </a:lnTo>
                  <a:lnTo>
                    <a:pt x="1190" y="1407"/>
                  </a:lnTo>
                  <a:lnTo>
                    <a:pt x="1581" y="942"/>
                  </a:lnTo>
                  <a:lnTo>
                    <a:pt x="1996" y="549"/>
                  </a:lnTo>
                  <a:lnTo>
                    <a:pt x="2436" y="265"/>
                  </a:lnTo>
                  <a:lnTo>
                    <a:pt x="2903" y="77"/>
                  </a:lnTo>
                  <a:close/>
                </a:path>
              </a:pathLst>
            </a:custGeom>
            <a:solidFill>
              <a:srgbClr val="1B676B"/>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101" name="Freeform 15"/>
            <p:cNvSpPr/>
            <p:nvPr/>
          </p:nvSpPr>
          <p:spPr>
            <a:xfrm>
              <a:off x="0" y="300224"/>
              <a:ext cx="9144001" cy="1486262"/>
            </a:xfrm>
            <a:custGeom>
              <a:avLst/>
              <a:gdLst/>
              <a:ahLst/>
              <a:cxnLst>
                <a:cxn ang="0">
                  <a:pos x="wd2" y="hd2"/>
                </a:cxn>
                <a:cxn ang="5400000">
                  <a:pos x="wd2" y="hd2"/>
                </a:cxn>
                <a:cxn ang="10800000">
                  <a:pos x="wd2" y="hd2"/>
                </a:cxn>
                <a:cxn ang="16200000">
                  <a:pos x="wd2" y="hd2"/>
                </a:cxn>
              </a:cxnLst>
              <a:rect l="0" t="0" r="r" b="b"/>
              <a:pathLst>
                <a:path w="21600" h="21600" extrusionOk="0">
                  <a:moveTo>
                    <a:pt x="3399" y="0"/>
                  </a:moveTo>
                  <a:lnTo>
                    <a:pt x="3923" y="59"/>
                  </a:lnTo>
                  <a:lnTo>
                    <a:pt x="4472" y="241"/>
                  </a:lnTo>
                  <a:lnTo>
                    <a:pt x="5053" y="594"/>
                  </a:lnTo>
                  <a:lnTo>
                    <a:pt x="5662" y="1090"/>
                  </a:lnTo>
                  <a:lnTo>
                    <a:pt x="6302" y="1768"/>
                  </a:lnTo>
                  <a:lnTo>
                    <a:pt x="6971" y="2629"/>
                  </a:lnTo>
                  <a:lnTo>
                    <a:pt x="7670" y="3680"/>
                  </a:lnTo>
                  <a:lnTo>
                    <a:pt x="8401" y="4952"/>
                  </a:lnTo>
                  <a:lnTo>
                    <a:pt x="9162" y="6433"/>
                  </a:lnTo>
                  <a:lnTo>
                    <a:pt x="9557" y="7268"/>
                  </a:lnTo>
                  <a:lnTo>
                    <a:pt x="9946" y="8097"/>
                  </a:lnTo>
                  <a:lnTo>
                    <a:pt x="10704" y="9669"/>
                  </a:lnTo>
                  <a:lnTo>
                    <a:pt x="11443" y="11111"/>
                  </a:lnTo>
                  <a:lnTo>
                    <a:pt x="12163" y="12455"/>
                  </a:lnTo>
                  <a:lnTo>
                    <a:pt x="12862" y="13688"/>
                  </a:lnTo>
                  <a:lnTo>
                    <a:pt x="13540" y="14817"/>
                  </a:lnTo>
                  <a:lnTo>
                    <a:pt x="14199" y="15841"/>
                  </a:lnTo>
                  <a:lnTo>
                    <a:pt x="14839" y="16761"/>
                  </a:lnTo>
                  <a:lnTo>
                    <a:pt x="15458" y="17589"/>
                  </a:lnTo>
                  <a:lnTo>
                    <a:pt x="16058" y="18307"/>
                  </a:lnTo>
                  <a:lnTo>
                    <a:pt x="16639" y="18940"/>
                  </a:lnTo>
                  <a:lnTo>
                    <a:pt x="17199" y="19481"/>
                  </a:lnTo>
                  <a:lnTo>
                    <a:pt x="17741" y="19925"/>
                  </a:lnTo>
                  <a:lnTo>
                    <a:pt x="18265" y="20290"/>
                  </a:lnTo>
                  <a:lnTo>
                    <a:pt x="18767" y="20564"/>
                  </a:lnTo>
                  <a:lnTo>
                    <a:pt x="19250" y="20754"/>
                  </a:lnTo>
                  <a:lnTo>
                    <a:pt x="19715" y="20864"/>
                  </a:lnTo>
                  <a:lnTo>
                    <a:pt x="20157" y="20891"/>
                  </a:lnTo>
                  <a:lnTo>
                    <a:pt x="20583" y="20845"/>
                  </a:lnTo>
                  <a:lnTo>
                    <a:pt x="20991" y="20734"/>
                  </a:lnTo>
                  <a:lnTo>
                    <a:pt x="21376" y="20538"/>
                  </a:lnTo>
                  <a:lnTo>
                    <a:pt x="21600" y="20376"/>
                  </a:lnTo>
                  <a:lnTo>
                    <a:pt x="21600" y="21600"/>
                  </a:lnTo>
                  <a:lnTo>
                    <a:pt x="0" y="21600"/>
                  </a:lnTo>
                  <a:lnTo>
                    <a:pt x="0" y="3619"/>
                  </a:lnTo>
                  <a:lnTo>
                    <a:pt x="175" y="3203"/>
                  </a:lnTo>
                  <a:lnTo>
                    <a:pt x="489" y="2558"/>
                  </a:lnTo>
                  <a:lnTo>
                    <a:pt x="828" y="1951"/>
                  </a:lnTo>
                  <a:lnTo>
                    <a:pt x="1190" y="1416"/>
                  </a:lnTo>
                  <a:lnTo>
                    <a:pt x="1581" y="946"/>
                  </a:lnTo>
                  <a:lnTo>
                    <a:pt x="1996" y="561"/>
                  </a:lnTo>
                  <a:lnTo>
                    <a:pt x="2436" y="261"/>
                  </a:lnTo>
                  <a:lnTo>
                    <a:pt x="2903" y="72"/>
                  </a:lnTo>
                  <a:close/>
                </a:path>
              </a:pathLst>
            </a:custGeom>
            <a:solidFill>
              <a:srgbClr val="519548"/>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102" name="Freeform 16"/>
            <p:cNvSpPr/>
            <p:nvPr/>
          </p:nvSpPr>
          <p:spPr>
            <a:xfrm>
              <a:off x="-2" y="403889"/>
              <a:ext cx="7094295" cy="1382597"/>
            </a:xfrm>
            <a:custGeom>
              <a:avLst/>
              <a:gdLst/>
              <a:ahLst/>
              <a:cxnLst>
                <a:cxn ang="0">
                  <a:pos x="wd2" y="hd2"/>
                </a:cxn>
                <a:cxn ang="5400000">
                  <a:pos x="wd2" y="hd2"/>
                </a:cxn>
                <a:cxn ang="10800000">
                  <a:pos x="wd2" y="hd2"/>
                </a:cxn>
                <a:cxn ang="16200000">
                  <a:pos x="wd2" y="hd2"/>
                </a:cxn>
              </a:cxnLst>
              <a:rect l="0" t="0" r="r" b="b"/>
              <a:pathLst>
                <a:path w="21600" h="21600" extrusionOk="0">
                  <a:moveTo>
                    <a:pt x="4386" y="0"/>
                  </a:moveTo>
                  <a:lnTo>
                    <a:pt x="5059" y="84"/>
                  </a:lnTo>
                  <a:lnTo>
                    <a:pt x="5772" y="315"/>
                  </a:lnTo>
                  <a:lnTo>
                    <a:pt x="6518" y="708"/>
                  </a:lnTo>
                  <a:lnTo>
                    <a:pt x="7305" y="1262"/>
                  </a:lnTo>
                  <a:lnTo>
                    <a:pt x="8125" y="2012"/>
                  </a:lnTo>
                  <a:lnTo>
                    <a:pt x="8988" y="2951"/>
                  </a:lnTo>
                  <a:lnTo>
                    <a:pt x="9891" y="4101"/>
                  </a:lnTo>
                  <a:lnTo>
                    <a:pt x="10832" y="5461"/>
                  </a:lnTo>
                  <a:lnTo>
                    <a:pt x="11817" y="7059"/>
                  </a:lnTo>
                  <a:lnTo>
                    <a:pt x="12323" y="7956"/>
                  </a:lnTo>
                  <a:lnTo>
                    <a:pt x="12822" y="8853"/>
                  </a:lnTo>
                  <a:lnTo>
                    <a:pt x="13801" y="10550"/>
                  </a:lnTo>
                  <a:lnTo>
                    <a:pt x="14752" y="12155"/>
                  </a:lnTo>
                  <a:lnTo>
                    <a:pt x="15679" y="13648"/>
                  </a:lnTo>
                  <a:lnTo>
                    <a:pt x="16580" y="15050"/>
                  </a:lnTo>
                  <a:lnTo>
                    <a:pt x="17452" y="16354"/>
                  </a:lnTo>
                  <a:lnTo>
                    <a:pt x="18306" y="17567"/>
                  </a:lnTo>
                  <a:lnTo>
                    <a:pt x="19126" y="18674"/>
                  </a:lnTo>
                  <a:lnTo>
                    <a:pt x="19927" y="19683"/>
                  </a:lnTo>
                  <a:lnTo>
                    <a:pt x="20697" y="20616"/>
                  </a:lnTo>
                  <a:lnTo>
                    <a:pt x="21446" y="21443"/>
                  </a:lnTo>
                  <a:lnTo>
                    <a:pt x="21600" y="21600"/>
                  </a:lnTo>
                  <a:lnTo>
                    <a:pt x="0" y="21600"/>
                  </a:lnTo>
                  <a:lnTo>
                    <a:pt x="0" y="3637"/>
                  </a:lnTo>
                  <a:lnTo>
                    <a:pt x="233" y="3203"/>
                  </a:lnTo>
                  <a:lnTo>
                    <a:pt x="637" y="2538"/>
                  </a:lnTo>
                  <a:lnTo>
                    <a:pt x="1072" y="1921"/>
                  </a:lnTo>
                  <a:lnTo>
                    <a:pt x="1541" y="1374"/>
                  </a:lnTo>
                  <a:lnTo>
                    <a:pt x="2040" y="904"/>
                  </a:lnTo>
                  <a:lnTo>
                    <a:pt x="2577" y="519"/>
                  </a:lnTo>
                  <a:lnTo>
                    <a:pt x="3145" y="224"/>
                  </a:lnTo>
                  <a:lnTo>
                    <a:pt x="3749" y="56"/>
                  </a:lnTo>
                  <a:close/>
                </a:path>
              </a:pathLst>
            </a:custGeom>
            <a:solidFill>
              <a:srgbClr val="88C425"/>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103" name="Freeform 17"/>
            <p:cNvSpPr/>
            <p:nvPr/>
          </p:nvSpPr>
          <p:spPr>
            <a:xfrm>
              <a:off x="0" y="142708"/>
              <a:ext cx="9144001" cy="1297836"/>
            </a:xfrm>
            <a:custGeom>
              <a:avLst/>
              <a:gdLst/>
              <a:ahLst/>
              <a:cxnLst>
                <a:cxn ang="0">
                  <a:pos x="wd2" y="hd2"/>
                </a:cxn>
                <a:cxn ang="5400000">
                  <a:pos x="wd2" y="hd2"/>
                </a:cxn>
                <a:cxn ang="10800000">
                  <a:pos x="wd2" y="hd2"/>
                </a:cxn>
                <a:cxn ang="16200000">
                  <a:pos x="wd2" y="hd2"/>
                </a:cxn>
              </a:cxnLst>
              <a:rect l="0" t="0" r="r" b="b"/>
              <a:pathLst>
                <a:path w="21600" h="21600" extrusionOk="0">
                  <a:moveTo>
                    <a:pt x="2758" y="0"/>
                  </a:moveTo>
                  <a:lnTo>
                    <a:pt x="3252" y="7"/>
                  </a:lnTo>
                  <a:lnTo>
                    <a:pt x="3776" y="157"/>
                  </a:lnTo>
                  <a:lnTo>
                    <a:pt x="4327" y="448"/>
                  </a:lnTo>
                  <a:lnTo>
                    <a:pt x="4912" y="889"/>
                  </a:lnTo>
                  <a:lnTo>
                    <a:pt x="5526" y="1494"/>
                  </a:lnTo>
                  <a:lnTo>
                    <a:pt x="6173" y="2263"/>
                  </a:lnTo>
                  <a:lnTo>
                    <a:pt x="6854" y="3227"/>
                  </a:lnTo>
                  <a:lnTo>
                    <a:pt x="7564" y="4384"/>
                  </a:lnTo>
                  <a:lnTo>
                    <a:pt x="8311" y="5744"/>
                  </a:lnTo>
                  <a:lnTo>
                    <a:pt x="9091" y="7319"/>
                  </a:lnTo>
                  <a:lnTo>
                    <a:pt x="9499" y="8216"/>
                  </a:lnTo>
                  <a:lnTo>
                    <a:pt x="9939" y="9179"/>
                  </a:lnTo>
                  <a:lnTo>
                    <a:pt x="10797" y="10979"/>
                  </a:lnTo>
                  <a:lnTo>
                    <a:pt x="11618" y="12593"/>
                  </a:lnTo>
                  <a:lnTo>
                    <a:pt x="12405" y="14034"/>
                  </a:lnTo>
                  <a:lnTo>
                    <a:pt x="13160" y="15311"/>
                  </a:lnTo>
                  <a:lnTo>
                    <a:pt x="13879" y="16417"/>
                  </a:lnTo>
                  <a:lnTo>
                    <a:pt x="14571" y="17380"/>
                  </a:lnTo>
                  <a:lnTo>
                    <a:pt x="15231" y="18187"/>
                  </a:lnTo>
                  <a:lnTo>
                    <a:pt x="15863" y="18851"/>
                  </a:lnTo>
                  <a:lnTo>
                    <a:pt x="16463" y="19374"/>
                  </a:lnTo>
                  <a:lnTo>
                    <a:pt x="17040" y="19763"/>
                  </a:lnTo>
                  <a:lnTo>
                    <a:pt x="17588" y="20024"/>
                  </a:lnTo>
                  <a:lnTo>
                    <a:pt x="18110" y="20166"/>
                  </a:lnTo>
                  <a:lnTo>
                    <a:pt x="18606" y="20196"/>
                  </a:lnTo>
                  <a:lnTo>
                    <a:pt x="19080" y="20106"/>
                  </a:lnTo>
                  <a:lnTo>
                    <a:pt x="19532" y="19912"/>
                  </a:lnTo>
                  <a:lnTo>
                    <a:pt x="19958" y="19636"/>
                  </a:lnTo>
                  <a:lnTo>
                    <a:pt x="20367" y="19247"/>
                  </a:lnTo>
                  <a:lnTo>
                    <a:pt x="20754" y="18784"/>
                  </a:lnTo>
                  <a:lnTo>
                    <a:pt x="21122" y="18239"/>
                  </a:lnTo>
                  <a:lnTo>
                    <a:pt x="21472" y="17612"/>
                  </a:lnTo>
                  <a:lnTo>
                    <a:pt x="21600" y="17344"/>
                  </a:lnTo>
                  <a:lnTo>
                    <a:pt x="21600" y="19866"/>
                  </a:lnTo>
                  <a:lnTo>
                    <a:pt x="21252" y="20353"/>
                  </a:lnTo>
                  <a:lnTo>
                    <a:pt x="20880" y="20778"/>
                  </a:lnTo>
                  <a:lnTo>
                    <a:pt x="20487" y="21107"/>
                  </a:lnTo>
                  <a:lnTo>
                    <a:pt x="20070" y="21368"/>
                  </a:lnTo>
                  <a:lnTo>
                    <a:pt x="19635" y="21525"/>
                  </a:lnTo>
                  <a:lnTo>
                    <a:pt x="19176" y="21600"/>
                  </a:lnTo>
                  <a:lnTo>
                    <a:pt x="18693" y="21570"/>
                  </a:lnTo>
                  <a:lnTo>
                    <a:pt x="18184" y="21428"/>
                  </a:lnTo>
                  <a:lnTo>
                    <a:pt x="17654" y="21182"/>
                  </a:lnTo>
                  <a:lnTo>
                    <a:pt x="17095" y="20816"/>
                  </a:lnTo>
                  <a:lnTo>
                    <a:pt x="16511" y="20338"/>
                  </a:lnTo>
                  <a:lnTo>
                    <a:pt x="15900" y="19718"/>
                  </a:lnTo>
                  <a:lnTo>
                    <a:pt x="15260" y="18971"/>
                  </a:lnTo>
                  <a:lnTo>
                    <a:pt x="14591" y="18097"/>
                  </a:lnTo>
                  <a:lnTo>
                    <a:pt x="13895" y="17074"/>
                  </a:lnTo>
                  <a:lnTo>
                    <a:pt x="13169" y="15901"/>
                  </a:lnTo>
                  <a:lnTo>
                    <a:pt x="12409" y="14594"/>
                  </a:lnTo>
                  <a:lnTo>
                    <a:pt x="11618" y="13115"/>
                  </a:lnTo>
                  <a:lnTo>
                    <a:pt x="10793" y="11472"/>
                  </a:lnTo>
                  <a:lnTo>
                    <a:pt x="9939" y="9680"/>
                  </a:lnTo>
                  <a:lnTo>
                    <a:pt x="9499" y="8701"/>
                  </a:lnTo>
                  <a:lnTo>
                    <a:pt x="9091" y="7812"/>
                  </a:lnTo>
                  <a:lnTo>
                    <a:pt x="8311" y="6259"/>
                  </a:lnTo>
                  <a:lnTo>
                    <a:pt x="7564" y="4937"/>
                  </a:lnTo>
                  <a:lnTo>
                    <a:pt x="6854" y="3824"/>
                  </a:lnTo>
                  <a:lnTo>
                    <a:pt x="6173" y="2935"/>
                  </a:lnTo>
                  <a:lnTo>
                    <a:pt x="5526" y="2248"/>
                  </a:lnTo>
                  <a:lnTo>
                    <a:pt x="4912" y="1740"/>
                  </a:lnTo>
                  <a:lnTo>
                    <a:pt x="4327" y="1404"/>
                  </a:lnTo>
                  <a:lnTo>
                    <a:pt x="3776" y="1232"/>
                  </a:lnTo>
                  <a:lnTo>
                    <a:pt x="3252" y="1210"/>
                  </a:lnTo>
                  <a:lnTo>
                    <a:pt x="2758" y="1329"/>
                  </a:lnTo>
                  <a:lnTo>
                    <a:pt x="2293" y="1568"/>
                  </a:lnTo>
                  <a:lnTo>
                    <a:pt x="1856" y="1920"/>
                  </a:lnTo>
                  <a:lnTo>
                    <a:pt x="1446" y="2375"/>
                  </a:lnTo>
                  <a:lnTo>
                    <a:pt x="1065" y="2913"/>
                  </a:lnTo>
                  <a:lnTo>
                    <a:pt x="709" y="3525"/>
                  </a:lnTo>
                  <a:lnTo>
                    <a:pt x="379" y="4205"/>
                  </a:lnTo>
                  <a:lnTo>
                    <a:pt x="74" y="4937"/>
                  </a:lnTo>
                  <a:lnTo>
                    <a:pt x="0" y="5139"/>
                  </a:lnTo>
                  <a:lnTo>
                    <a:pt x="0" y="2696"/>
                  </a:lnTo>
                  <a:lnTo>
                    <a:pt x="74" y="2532"/>
                  </a:lnTo>
                  <a:lnTo>
                    <a:pt x="379" y="1964"/>
                  </a:lnTo>
                  <a:lnTo>
                    <a:pt x="709" y="1441"/>
                  </a:lnTo>
                  <a:lnTo>
                    <a:pt x="1065" y="986"/>
                  </a:lnTo>
                  <a:lnTo>
                    <a:pt x="1446" y="598"/>
                  </a:lnTo>
                  <a:lnTo>
                    <a:pt x="1856" y="299"/>
                  </a:lnTo>
                  <a:lnTo>
                    <a:pt x="2293" y="97"/>
                  </a:lnTo>
                  <a:close/>
                </a:path>
              </a:pathLst>
            </a:custGeom>
            <a:solidFill>
              <a:srgbClr val="88C425"/>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104" name="Freeform 18"/>
            <p:cNvSpPr/>
            <p:nvPr/>
          </p:nvSpPr>
          <p:spPr>
            <a:xfrm>
              <a:off x="-2" y="0"/>
              <a:ext cx="4263909" cy="662846"/>
            </a:xfrm>
            <a:custGeom>
              <a:avLst/>
              <a:gdLst/>
              <a:ahLst/>
              <a:cxnLst>
                <a:cxn ang="0">
                  <a:pos x="wd2" y="hd2"/>
                </a:cxn>
                <a:cxn ang="5400000">
                  <a:pos x="wd2" y="hd2"/>
                </a:cxn>
                <a:cxn ang="10800000">
                  <a:pos x="wd2" y="hd2"/>
                </a:cxn>
                <a:cxn ang="16200000">
                  <a:pos x="wd2" y="hd2"/>
                </a:cxn>
              </a:cxnLst>
              <a:rect l="0" t="0" r="r" b="b"/>
              <a:pathLst>
                <a:path w="21600" h="21600" extrusionOk="0">
                  <a:moveTo>
                    <a:pt x="5996" y="0"/>
                  </a:moveTo>
                  <a:lnTo>
                    <a:pt x="6973" y="146"/>
                  </a:lnTo>
                  <a:lnTo>
                    <a:pt x="7990" y="512"/>
                  </a:lnTo>
                  <a:lnTo>
                    <a:pt x="9066" y="1096"/>
                  </a:lnTo>
                  <a:lnTo>
                    <a:pt x="10190" y="1900"/>
                  </a:lnTo>
                  <a:lnTo>
                    <a:pt x="11365" y="2967"/>
                  </a:lnTo>
                  <a:lnTo>
                    <a:pt x="12587" y="4297"/>
                  </a:lnTo>
                  <a:lnTo>
                    <a:pt x="13865" y="5919"/>
                  </a:lnTo>
                  <a:lnTo>
                    <a:pt x="15199" y="7848"/>
                  </a:lnTo>
                  <a:lnTo>
                    <a:pt x="16583" y="10084"/>
                  </a:lnTo>
                  <a:lnTo>
                    <a:pt x="18019" y="12656"/>
                  </a:lnTo>
                  <a:lnTo>
                    <a:pt x="19515" y="15579"/>
                  </a:lnTo>
                  <a:lnTo>
                    <a:pt x="20286" y="17201"/>
                  </a:lnTo>
                  <a:lnTo>
                    <a:pt x="20896" y="18502"/>
                  </a:lnTo>
                  <a:lnTo>
                    <a:pt x="21485" y="19759"/>
                  </a:lnTo>
                  <a:lnTo>
                    <a:pt x="21600" y="21600"/>
                  </a:lnTo>
                  <a:lnTo>
                    <a:pt x="20991" y="20402"/>
                  </a:lnTo>
                  <a:lnTo>
                    <a:pt x="20377" y="19159"/>
                  </a:lnTo>
                  <a:lnTo>
                    <a:pt x="19503" y="17435"/>
                  </a:lnTo>
                  <a:lnTo>
                    <a:pt x="17830" y="14337"/>
                  </a:lnTo>
                  <a:lnTo>
                    <a:pt x="16227" y="11662"/>
                  </a:lnTo>
                  <a:lnTo>
                    <a:pt x="14704" y="9412"/>
                  </a:lnTo>
                  <a:lnTo>
                    <a:pt x="13244" y="7541"/>
                  </a:lnTo>
                  <a:lnTo>
                    <a:pt x="11855" y="6021"/>
                  </a:lnTo>
                  <a:lnTo>
                    <a:pt x="10538" y="4867"/>
                  </a:lnTo>
                  <a:lnTo>
                    <a:pt x="9284" y="4019"/>
                  </a:lnTo>
                  <a:lnTo>
                    <a:pt x="8101" y="3464"/>
                  </a:lnTo>
                  <a:lnTo>
                    <a:pt x="6977" y="3186"/>
                  </a:lnTo>
                  <a:lnTo>
                    <a:pt x="5917" y="3157"/>
                  </a:lnTo>
                  <a:lnTo>
                    <a:pt x="4920" y="3376"/>
                  </a:lnTo>
                  <a:lnTo>
                    <a:pt x="3982" y="3800"/>
                  </a:lnTo>
                  <a:lnTo>
                    <a:pt x="3104" y="4399"/>
                  </a:lnTo>
                  <a:lnTo>
                    <a:pt x="2285" y="5159"/>
                  </a:lnTo>
                  <a:lnTo>
                    <a:pt x="1521" y="6065"/>
                  </a:lnTo>
                  <a:lnTo>
                    <a:pt x="813" y="7117"/>
                  </a:lnTo>
                  <a:lnTo>
                    <a:pt x="160" y="8257"/>
                  </a:lnTo>
                  <a:lnTo>
                    <a:pt x="0" y="8577"/>
                  </a:lnTo>
                  <a:lnTo>
                    <a:pt x="0" y="4079"/>
                  </a:lnTo>
                  <a:lnTo>
                    <a:pt x="528" y="3288"/>
                  </a:lnTo>
                  <a:lnTo>
                    <a:pt x="1173" y="2470"/>
                  </a:lnTo>
                  <a:lnTo>
                    <a:pt x="1858" y="1724"/>
                  </a:lnTo>
                  <a:lnTo>
                    <a:pt x="2590" y="1096"/>
                  </a:lnTo>
                  <a:lnTo>
                    <a:pt x="3373" y="614"/>
                  </a:lnTo>
                  <a:lnTo>
                    <a:pt x="4204" y="234"/>
                  </a:lnTo>
                  <a:lnTo>
                    <a:pt x="5074" y="29"/>
                  </a:lnTo>
                  <a:close/>
                </a:path>
              </a:pathLst>
            </a:custGeom>
            <a:solidFill>
              <a:srgbClr val="BEF202"/>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105" name="Freeform 19"/>
            <p:cNvSpPr/>
            <p:nvPr/>
          </p:nvSpPr>
          <p:spPr>
            <a:xfrm>
              <a:off x="4256880" y="771429"/>
              <a:ext cx="4887121" cy="84547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894" y="1686"/>
                  </a:lnTo>
                  <a:lnTo>
                    <a:pt x="2612" y="4703"/>
                  </a:lnTo>
                  <a:lnTo>
                    <a:pt x="4265" y="7376"/>
                  </a:lnTo>
                  <a:lnTo>
                    <a:pt x="5845" y="9727"/>
                  </a:lnTo>
                  <a:lnTo>
                    <a:pt x="7360" y="11723"/>
                  </a:lnTo>
                  <a:lnTo>
                    <a:pt x="8805" y="13421"/>
                  </a:lnTo>
                  <a:lnTo>
                    <a:pt x="10189" y="14832"/>
                  </a:lnTo>
                  <a:lnTo>
                    <a:pt x="11503" y="15968"/>
                  </a:lnTo>
                  <a:lnTo>
                    <a:pt x="12756" y="16828"/>
                  </a:lnTo>
                  <a:lnTo>
                    <a:pt x="13943" y="17459"/>
                  </a:lnTo>
                  <a:lnTo>
                    <a:pt x="15071" y="17849"/>
                  </a:lnTo>
                  <a:lnTo>
                    <a:pt x="16144" y="18033"/>
                  </a:lnTo>
                  <a:lnTo>
                    <a:pt x="17152" y="18021"/>
                  </a:lnTo>
                  <a:lnTo>
                    <a:pt x="18107" y="17815"/>
                  </a:lnTo>
                  <a:lnTo>
                    <a:pt x="19008" y="17459"/>
                  </a:lnTo>
                  <a:lnTo>
                    <a:pt x="19850" y="16943"/>
                  </a:lnTo>
                  <a:lnTo>
                    <a:pt x="20640" y="16300"/>
                  </a:lnTo>
                  <a:lnTo>
                    <a:pt x="21375" y="15543"/>
                  </a:lnTo>
                  <a:lnTo>
                    <a:pt x="21600" y="15261"/>
                  </a:lnTo>
                  <a:lnTo>
                    <a:pt x="21600" y="19983"/>
                  </a:lnTo>
                  <a:lnTo>
                    <a:pt x="21589" y="19994"/>
                  </a:lnTo>
                  <a:lnTo>
                    <a:pt x="20871" y="20591"/>
                  </a:lnTo>
                  <a:lnTo>
                    <a:pt x="20095" y="21061"/>
                  </a:lnTo>
                  <a:lnTo>
                    <a:pt x="19260" y="21405"/>
                  </a:lnTo>
                  <a:lnTo>
                    <a:pt x="18377" y="21589"/>
                  </a:lnTo>
                  <a:lnTo>
                    <a:pt x="17431" y="21600"/>
                  </a:lnTo>
                  <a:lnTo>
                    <a:pt x="16424" y="21439"/>
                  </a:lnTo>
                  <a:lnTo>
                    <a:pt x="15361" y="21072"/>
                  </a:lnTo>
                  <a:lnTo>
                    <a:pt x="14233" y="20510"/>
                  </a:lnTo>
                  <a:lnTo>
                    <a:pt x="13039" y="19707"/>
                  </a:lnTo>
                  <a:lnTo>
                    <a:pt x="11783" y="18663"/>
                  </a:lnTo>
                  <a:lnTo>
                    <a:pt x="10461" y="17367"/>
                  </a:lnTo>
                  <a:lnTo>
                    <a:pt x="9071" y="15807"/>
                  </a:lnTo>
                  <a:lnTo>
                    <a:pt x="7605" y="13937"/>
                  </a:lnTo>
                  <a:lnTo>
                    <a:pt x="6076" y="11769"/>
                  </a:lnTo>
                  <a:lnTo>
                    <a:pt x="4465" y="9280"/>
                  </a:lnTo>
                  <a:lnTo>
                    <a:pt x="2784" y="6470"/>
                  </a:lnTo>
                  <a:lnTo>
                    <a:pt x="1032" y="3304"/>
                  </a:lnTo>
                  <a:lnTo>
                    <a:pt x="117" y="1560"/>
                  </a:lnTo>
                  <a:close/>
                </a:path>
              </a:pathLst>
            </a:custGeom>
            <a:solidFill>
              <a:srgbClr val="BEF202"/>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grpSp>
      <p:sp>
        <p:nvSpPr>
          <p:cNvPr id="107" name="Text titlu"/>
          <p:cNvSpPr txBox="1">
            <a:spLocks noGrp="1"/>
          </p:cNvSpPr>
          <p:nvPr>
            <p:ph type="title"/>
          </p:nvPr>
        </p:nvSpPr>
        <p:spPr>
          <a:prstGeom prst="rect">
            <a:avLst/>
          </a:prstGeom>
        </p:spPr>
        <p:txBody>
          <a:bodyPr/>
          <a:lstStyle/>
          <a:p>
            <a:r>
              <a:t>Text titlu</a:t>
            </a:r>
          </a:p>
        </p:txBody>
      </p:sp>
      <p:sp>
        <p:nvSpPr>
          <p:cNvPr id="108" name="Nivel corp unu…"/>
          <p:cNvSpPr txBox="1">
            <a:spLocks noGrp="1"/>
          </p:cNvSpPr>
          <p:nvPr>
            <p:ph type="body" idx="1"/>
          </p:nvPr>
        </p:nvSpPr>
        <p:spPr>
          <a:prstGeom prst="rect">
            <a:avLst/>
          </a:prstGeom>
        </p:spPr>
        <p:txBody>
          <a:bodyPr/>
          <a:lstStyle/>
          <a:p>
            <a:r>
              <a:t>Nivel corp unu</a:t>
            </a:r>
          </a:p>
          <a:p>
            <a:pPr lvl="1"/>
            <a:r>
              <a:t>Nivel corp doi</a:t>
            </a:r>
          </a:p>
          <a:p>
            <a:pPr lvl="2"/>
            <a:r>
              <a:t>Nivel corp trei</a:t>
            </a:r>
          </a:p>
          <a:p>
            <a:pPr lvl="3"/>
            <a:r>
              <a:t>Nivel corp patru</a:t>
            </a:r>
          </a:p>
          <a:p>
            <a:pPr lvl="4"/>
            <a:r>
              <a:t>Nivel corp cinci</a:t>
            </a:r>
          </a:p>
        </p:txBody>
      </p:sp>
      <p:sp>
        <p:nvSpPr>
          <p:cNvPr id="109" name="Număr diapozitiv"/>
          <p:cNvSpPr txBox="1">
            <a:spLocks noGrp="1"/>
          </p:cNvSpPr>
          <p:nvPr>
            <p:ph type="sldNum" sz="quarter" idx="2"/>
          </p:nvPr>
        </p:nvSpPr>
        <p:spPr>
          <a:prstGeom prst="rect">
            <a:avLst/>
          </a:prstGeom>
        </p:spPr>
        <p:txBody>
          <a:bodyPr/>
          <a:lstStyle>
            <a:lvl1pPr>
              <a:defRPr>
                <a:solidFill>
                  <a:srgbClr val="1B676B"/>
                </a:solidFill>
              </a:defRPr>
            </a:lvl1p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hyperlink" Target="http://www.presentationgo.com/" TargetMode="External"/><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grpSp>
        <p:nvGrpSpPr>
          <p:cNvPr id="5" name="Group 6"/>
          <p:cNvGrpSpPr/>
          <p:nvPr/>
        </p:nvGrpSpPr>
        <p:grpSpPr>
          <a:xfrm>
            <a:off x="-1609190" y="-73806"/>
            <a:ext cx="1473721" cy="609764"/>
            <a:chOff x="0" y="0"/>
            <a:chExt cx="1473719" cy="609762"/>
          </a:xfrm>
        </p:grpSpPr>
        <p:sp>
          <p:nvSpPr>
            <p:cNvPr id="2" name="TextBox 7"/>
            <p:cNvSpPr txBox="1"/>
            <p:nvPr/>
          </p:nvSpPr>
          <p:spPr>
            <a:xfrm>
              <a:off x="-1" y="-1"/>
              <a:ext cx="287632" cy="2438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numCol="1" anchor="t">
              <a:spAutoFit/>
            </a:bodyPr>
            <a:lstStyle>
              <a:lvl1pPr>
                <a:defRPr sz="1000">
                  <a:latin typeface="Open Sans"/>
                  <a:ea typeface="Open Sans"/>
                  <a:cs typeface="Open Sans"/>
                  <a:sym typeface="Open Sans"/>
                </a:defRPr>
              </a:lvl1pPr>
            </a:lstStyle>
            <a:p>
              <a:r>
                <a:t>By:</a:t>
              </a:r>
            </a:p>
          </p:txBody>
        </p:sp>
        <p:sp>
          <p:nvSpPr>
            <p:cNvPr id="3" name="TextBox 8"/>
            <p:cNvSpPr txBox="1"/>
            <p:nvPr/>
          </p:nvSpPr>
          <p:spPr>
            <a:xfrm>
              <a:off x="1094373" y="365924"/>
              <a:ext cx="379347" cy="24383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numCol="1" anchor="t">
              <a:spAutoFit/>
            </a:bodyPr>
            <a:lstStyle>
              <a:lvl1pPr>
                <a:defRPr sz="1000">
                  <a:latin typeface="Open Sans"/>
                  <a:ea typeface="Open Sans"/>
                  <a:cs typeface="Open Sans"/>
                  <a:sym typeface="Open Sans"/>
                </a:defRPr>
              </a:lvl1pPr>
            </a:lstStyle>
            <a:p>
              <a:r>
                <a:t>.com</a:t>
              </a:r>
            </a:p>
          </p:txBody>
        </p:sp>
        <p:pic>
          <p:nvPicPr>
            <p:cNvPr id="4" name="Picture 9" descr="Picture 9"/>
            <p:cNvPicPr>
              <a:picLocks noChangeAspect="1"/>
            </p:cNvPicPr>
            <p:nvPr/>
          </p:nvPicPr>
          <p:blipFill>
            <a:blip r:embed="rId7"/>
            <a:stretch>
              <a:fillRect/>
            </a:stretch>
          </p:blipFill>
          <p:spPr>
            <a:xfrm>
              <a:off x="32059" y="213100"/>
              <a:ext cx="1405253" cy="185947"/>
            </a:xfrm>
            <a:prstGeom prst="rect">
              <a:avLst/>
            </a:prstGeom>
            <a:ln w="12700" cap="flat">
              <a:noFill/>
              <a:miter lim="400000"/>
            </a:ln>
            <a:effectLst/>
          </p:spPr>
        </p:pic>
      </p:grpSp>
      <p:sp>
        <p:nvSpPr>
          <p:cNvPr id="6" name="Rectangle 11"/>
          <p:cNvSpPr txBox="1"/>
          <p:nvPr/>
        </p:nvSpPr>
        <p:spPr>
          <a:xfrm>
            <a:off x="-43181" y="6959600"/>
            <a:ext cx="1099601" cy="21843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8" tIns="45718" rIns="45718" bIns="45718">
            <a:spAutoFit/>
          </a:bodyPr>
          <a:lstStyle/>
          <a:p>
            <a:pPr>
              <a:defRPr sz="800">
                <a:solidFill>
                  <a:srgbClr val="555555"/>
                </a:solidFill>
                <a:latin typeface="Open Sans"/>
                <a:ea typeface="Open Sans"/>
                <a:cs typeface="Open Sans"/>
                <a:sym typeface="Open Sans"/>
              </a:defRPr>
            </a:pPr>
            <a:r>
              <a:t>© </a:t>
            </a:r>
            <a:r>
              <a:rPr u="sng">
                <a:solidFill>
                  <a:srgbClr val="0000FF"/>
                </a:solidFill>
                <a:uFill>
                  <a:solidFill>
                    <a:srgbClr val="0000FF"/>
                  </a:solidFill>
                </a:uFill>
                <a:hlinkClick r:id="rId8"/>
              </a:rPr>
              <a:t>presentationgo.com</a:t>
            </a:r>
          </a:p>
        </p:txBody>
      </p:sp>
      <p:grpSp>
        <p:nvGrpSpPr>
          <p:cNvPr id="13" name="Group 6"/>
          <p:cNvGrpSpPr/>
          <p:nvPr/>
        </p:nvGrpSpPr>
        <p:grpSpPr>
          <a:xfrm>
            <a:off x="-3" y="5071517"/>
            <a:ext cx="9144003" cy="1786486"/>
            <a:chOff x="-1" y="0"/>
            <a:chExt cx="9144002" cy="1786485"/>
          </a:xfrm>
        </p:grpSpPr>
        <p:sp>
          <p:nvSpPr>
            <p:cNvPr id="7" name="Freeform 7"/>
            <p:cNvSpPr/>
            <p:nvPr/>
          </p:nvSpPr>
          <p:spPr>
            <a:xfrm>
              <a:off x="0" y="285415"/>
              <a:ext cx="9144001" cy="1501071"/>
            </a:xfrm>
            <a:custGeom>
              <a:avLst/>
              <a:gdLst/>
              <a:ahLst/>
              <a:cxnLst>
                <a:cxn ang="0">
                  <a:pos x="wd2" y="hd2"/>
                </a:cxn>
                <a:cxn ang="5400000">
                  <a:pos x="wd2" y="hd2"/>
                </a:cxn>
                <a:cxn ang="10800000">
                  <a:pos x="wd2" y="hd2"/>
                </a:cxn>
                <a:cxn ang="16200000">
                  <a:pos x="wd2" y="hd2"/>
                </a:cxn>
              </a:cxnLst>
              <a:rect l="0" t="0" r="r" b="b"/>
              <a:pathLst>
                <a:path w="21600" h="21600" extrusionOk="0">
                  <a:moveTo>
                    <a:pt x="3399" y="0"/>
                  </a:moveTo>
                  <a:lnTo>
                    <a:pt x="3923" y="52"/>
                  </a:lnTo>
                  <a:lnTo>
                    <a:pt x="4472" y="245"/>
                  </a:lnTo>
                  <a:lnTo>
                    <a:pt x="5053" y="581"/>
                  </a:lnTo>
                  <a:lnTo>
                    <a:pt x="5662" y="1078"/>
                  </a:lnTo>
                  <a:lnTo>
                    <a:pt x="6302" y="1749"/>
                  </a:lnTo>
                  <a:lnTo>
                    <a:pt x="6971" y="2595"/>
                  </a:lnTo>
                  <a:lnTo>
                    <a:pt x="7670" y="3647"/>
                  </a:lnTo>
                  <a:lnTo>
                    <a:pt x="8401" y="4893"/>
                  </a:lnTo>
                  <a:lnTo>
                    <a:pt x="9162" y="6359"/>
                  </a:lnTo>
                  <a:lnTo>
                    <a:pt x="9557" y="7185"/>
                  </a:lnTo>
                  <a:lnTo>
                    <a:pt x="9946" y="8005"/>
                  </a:lnTo>
                  <a:lnTo>
                    <a:pt x="10704" y="9548"/>
                  </a:lnTo>
                  <a:lnTo>
                    <a:pt x="11443" y="10961"/>
                  </a:lnTo>
                  <a:lnTo>
                    <a:pt x="12163" y="12265"/>
                  </a:lnTo>
                  <a:lnTo>
                    <a:pt x="12862" y="13447"/>
                  </a:lnTo>
                  <a:lnTo>
                    <a:pt x="13540" y="14525"/>
                  </a:lnTo>
                  <a:lnTo>
                    <a:pt x="14199" y="15480"/>
                  </a:lnTo>
                  <a:lnTo>
                    <a:pt x="14839" y="16332"/>
                  </a:lnTo>
                  <a:lnTo>
                    <a:pt x="15458" y="17087"/>
                  </a:lnTo>
                  <a:lnTo>
                    <a:pt x="16058" y="17746"/>
                  </a:lnTo>
                  <a:lnTo>
                    <a:pt x="16639" y="18295"/>
                  </a:lnTo>
                  <a:lnTo>
                    <a:pt x="17199" y="18759"/>
                  </a:lnTo>
                  <a:lnTo>
                    <a:pt x="17741" y="19121"/>
                  </a:lnTo>
                  <a:lnTo>
                    <a:pt x="18265" y="19405"/>
                  </a:lnTo>
                  <a:lnTo>
                    <a:pt x="18767" y="19586"/>
                  </a:lnTo>
                  <a:lnTo>
                    <a:pt x="19250" y="19702"/>
                  </a:lnTo>
                  <a:lnTo>
                    <a:pt x="19715" y="19728"/>
                  </a:lnTo>
                  <a:lnTo>
                    <a:pt x="20157" y="19670"/>
                  </a:lnTo>
                  <a:lnTo>
                    <a:pt x="20583" y="19540"/>
                  </a:lnTo>
                  <a:lnTo>
                    <a:pt x="20991" y="19347"/>
                  </a:lnTo>
                  <a:lnTo>
                    <a:pt x="21376" y="19076"/>
                  </a:lnTo>
                  <a:lnTo>
                    <a:pt x="21600" y="18872"/>
                  </a:lnTo>
                  <a:lnTo>
                    <a:pt x="21600" y="21600"/>
                  </a:lnTo>
                  <a:lnTo>
                    <a:pt x="0" y="21600"/>
                  </a:lnTo>
                  <a:lnTo>
                    <a:pt x="0" y="3593"/>
                  </a:lnTo>
                  <a:lnTo>
                    <a:pt x="175" y="3183"/>
                  </a:lnTo>
                  <a:lnTo>
                    <a:pt x="489" y="2543"/>
                  </a:lnTo>
                  <a:lnTo>
                    <a:pt x="828" y="1943"/>
                  </a:lnTo>
                  <a:lnTo>
                    <a:pt x="1190" y="1407"/>
                  </a:lnTo>
                  <a:lnTo>
                    <a:pt x="1581" y="942"/>
                  </a:lnTo>
                  <a:lnTo>
                    <a:pt x="1996" y="549"/>
                  </a:lnTo>
                  <a:lnTo>
                    <a:pt x="2436" y="265"/>
                  </a:lnTo>
                  <a:lnTo>
                    <a:pt x="2903" y="77"/>
                  </a:lnTo>
                  <a:close/>
                </a:path>
              </a:pathLst>
            </a:custGeom>
            <a:solidFill>
              <a:srgbClr val="1B676B"/>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8" name="Freeform 8"/>
            <p:cNvSpPr/>
            <p:nvPr/>
          </p:nvSpPr>
          <p:spPr>
            <a:xfrm>
              <a:off x="0" y="300224"/>
              <a:ext cx="9144001" cy="1486262"/>
            </a:xfrm>
            <a:custGeom>
              <a:avLst/>
              <a:gdLst/>
              <a:ahLst/>
              <a:cxnLst>
                <a:cxn ang="0">
                  <a:pos x="wd2" y="hd2"/>
                </a:cxn>
                <a:cxn ang="5400000">
                  <a:pos x="wd2" y="hd2"/>
                </a:cxn>
                <a:cxn ang="10800000">
                  <a:pos x="wd2" y="hd2"/>
                </a:cxn>
                <a:cxn ang="16200000">
                  <a:pos x="wd2" y="hd2"/>
                </a:cxn>
              </a:cxnLst>
              <a:rect l="0" t="0" r="r" b="b"/>
              <a:pathLst>
                <a:path w="21600" h="21600" extrusionOk="0">
                  <a:moveTo>
                    <a:pt x="3399" y="0"/>
                  </a:moveTo>
                  <a:lnTo>
                    <a:pt x="3923" y="59"/>
                  </a:lnTo>
                  <a:lnTo>
                    <a:pt x="4472" y="241"/>
                  </a:lnTo>
                  <a:lnTo>
                    <a:pt x="5053" y="594"/>
                  </a:lnTo>
                  <a:lnTo>
                    <a:pt x="5662" y="1090"/>
                  </a:lnTo>
                  <a:lnTo>
                    <a:pt x="6302" y="1768"/>
                  </a:lnTo>
                  <a:lnTo>
                    <a:pt x="6971" y="2629"/>
                  </a:lnTo>
                  <a:lnTo>
                    <a:pt x="7670" y="3680"/>
                  </a:lnTo>
                  <a:lnTo>
                    <a:pt x="8401" y="4952"/>
                  </a:lnTo>
                  <a:lnTo>
                    <a:pt x="9162" y="6433"/>
                  </a:lnTo>
                  <a:lnTo>
                    <a:pt x="9557" y="7268"/>
                  </a:lnTo>
                  <a:lnTo>
                    <a:pt x="9946" y="8097"/>
                  </a:lnTo>
                  <a:lnTo>
                    <a:pt x="10704" y="9669"/>
                  </a:lnTo>
                  <a:lnTo>
                    <a:pt x="11443" y="11111"/>
                  </a:lnTo>
                  <a:lnTo>
                    <a:pt x="12163" y="12455"/>
                  </a:lnTo>
                  <a:lnTo>
                    <a:pt x="12862" y="13688"/>
                  </a:lnTo>
                  <a:lnTo>
                    <a:pt x="13540" y="14817"/>
                  </a:lnTo>
                  <a:lnTo>
                    <a:pt x="14199" y="15841"/>
                  </a:lnTo>
                  <a:lnTo>
                    <a:pt x="14839" y="16761"/>
                  </a:lnTo>
                  <a:lnTo>
                    <a:pt x="15458" y="17589"/>
                  </a:lnTo>
                  <a:lnTo>
                    <a:pt x="16058" y="18307"/>
                  </a:lnTo>
                  <a:lnTo>
                    <a:pt x="16639" y="18940"/>
                  </a:lnTo>
                  <a:lnTo>
                    <a:pt x="17199" y="19481"/>
                  </a:lnTo>
                  <a:lnTo>
                    <a:pt x="17741" y="19925"/>
                  </a:lnTo>
                  <a:lnTo>
                    <a:pt x="18265" y="20290"/>
                  </a:lnTo>
                  <a:lnTo>
                    <a:pt x="18767" y="20564"/>
                  </a:lnTo>
                  <a:lnTo>
                    <a:pt x="19250" y="20754"/>
                  </a:lnTo>
                  <a:lnTo>
                    <a:pt x="19715" y="20864"/>
                  </a:lnTo>
                  <a:lnTo>
                    <a:pt x="20157" y="20891"/>
                  </a:lnTo>
                  <a:lnTo>
                    <a:pt x="20583" y="20845"/>
                  </a:lnTo>
                  <a:lnTo>
                    <a:pt x="20991" y="20734"/>
                  </a:lnTo>
                  <a:lnTo>
                    <a:pt x="21376" y="20538"/>
                  </a:lnTo>
                  <a:lnTo>
                    <a:pt x="21600" y="20376"/>
                  </a:lnTo>
                  <a:lnTo>
                    <a:pt x="21600" y="21600"/>
                  </a:lnTo>
                  <a:lnTo>
                    <a:pt x="0" y="21600"/>
                  </a:lnTo>
                  <a:lnTo>
                    <a:pt x="0" y="3619"/>
                  </a:lnTo>
                  <a:lnTo>
                    <a:pt x="175" y="3203"/>
                  </a:lnTo>
                  <a:lnTo>
                    <a:pt x="489" y="2558"/>
                  </a:lnTo>
                  <a:lnTo>
                    <a:pt x="828" y="1951"/>
                  </a:lnTo>
                  <a:lnTo>
                    <a:pt x="1190" y="1416"/>
                  </a:lnTo>
                  <a:lnTo>
                    <a:pt x="1581" y="946"/>
                  </a:lnTo>
                  <a:lnTo>
                    <a:pt x="1996" y="561"/>
                  </a:lnTo>
                  <a:lnTo>
                    <a:pt x="2436" y="261"/>
                  </a:lnTo>
                  <a:lnTo>
                    <a:pt x="2903" y="72"/>
                  </a:lnTo>
                  <a:close/>
                </a:path>
              </a:pathLst>
            </a:custGeom>
            <a:solidFill>
              <a:srgbClr val="519548"/>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9" name="Freeform 9"/>
            <p:cNvSpPr/>
            <p:nvPr/>
          </p:nvSpPr>
          <p:spPr>
            <a:xfrm>
              <a:off x="-2" y="403889"/>
              <a:ext cx="7094295" cy="1382597"/>
            </a:xfrm>
            <a:custGeom>
              <a:avLst/>
              <a:gdLst/>
              <a:ahLst/>
              <a:cxnLst>
                <a:cxn ang="0">
                  <a:pos x="wd2" y="hd2"/>
                </a:cxn>
                <a:cxn ang="5400000">
                  <a:pos x="wd2" y="hd2"/>
                </a:cxn>
                <a:cxn ang="10800000">
                  <a:pos x="wd2" y="hd2"/>
                </a:cxn>
                <a:cxn ang="16200000">
                  <a:pos x="wd2" y="hd2"/>
                </a:cxn>
              </a:cxnLst>
              <a:rect l="0" t="0" r="r" b="b"/>
              <a:pathLst>
                <a:path w="21600" h="21600" extrusionOk="0">
                  <a:moveTo>
                    <a:pt x="4386" y="0"/>
                  </a:moveTo>
                  <a:lnTo>
                    <a:pt x="5059" y="84"/>
                  </a:lnTo>
                  <a:lnTo>
                    <a:pt x="5772" y="315"/>
                  </a:lnTo>
                  <a:lnTo>
                    <a:pt x="6518" y="708"/>
                  </a:lnTo>
                  <a:lnTo>
                    <a:pt x="7305" y="1262"/>
                  </a:lnTo>
                  <a:lnTo>
                    <a:pt x="8125" y="2012"/>
                  </a:lnTo>
                  <a:lnTo>
                    <a:pt x="8988" y="2951"/>
                  </a:lnTo>
                  <a:lnTo>
                    <a:pt x="9891" y="4101"/>
                  </a:lnTo>
                  <a:lnTo>
                    <a:pt x="10832" y="5461"/>
                  </a:lnTo>
                  <a:lnTo>
                    <a:pt x="11817" y="7059"/>
                  </a:lnTo>
                  <a:lnTo>
                    <a:pt x="12323" y="7956"/>
                  </a:lnTo>
                  <a:lnTo>
                    <a:pt x="12822" y="8853"/>
                  </a:lnTo>
                  <a:lnTo>
                    <a:pt x="13801" y="10550"/>
                  </a:lnTo>
                  <a:lnTo>
                    <a:pt x="14752" y="12155"/>
                  </a:lnTo>
                  <a:lnTo>
                    <a:pt x="15679" y="13648"/>
                  </a:lnTo>
                  <a:lnTo>
                    <a:pt x="16580" y="15050"/>
                  </a:lnTo>
                  <a:lnTo>
                    <a:pt x="17452" y="16354"/>
                  </a:lnTo>
                  <a:lnTo>
                    <a:pt x="18306" y="17567"/>
                  </a:lnTo>
                  <a:lnTo>
                    <a:pt x="19126" y="18674"/>
                  </a:lnTo>
                  <a:lnTo>
                    <a:pt x="19927" y="19683"/>
                  </a:lnTo>
                  <a:lnTo>
                    <a:pt x="20697" y="20616"/>
                  </a:lnTo>
                  <a:lnTo>
                    <a:pt x="21446" y="21443"/>
                  </a:lnTo>
                  <a:lnTo>
                    <a:pt x="21600" y="21600"/>
                  </a:lnTo>
                  <a:lnTo>
                    <a:pt x="0" y="21600"/>
                  </a:lnTo>
                  <a:lnTo>
                    <a:pt x="0" y="3637"/>
                  </a:lnTo>
                  <a:lnTo>
                    <a:pt x="233" y="3203"/>
                  </a:lnTo>
                  <a:lnTo>
                    <a:pt x="637" y="2538"/>
                  </a:lnTo>
                  <a:lnTo>
                    <a:pt x="1072" y="1921"/>
                  </a:lnTo>
                  <a:lnTo>
                    <a:pt x="1541" y="1374"/>
                  </a:lnTo>
                  <a:lnTo>
                    <a:pt x="2040" y="904"/>
                  </a:lnTo>
                  <a:lnTo>
                    <a:pt x="2577" y="519"/>
                  </a:lnTo>
                  <a:lnTo>
                    <a:pt x="3145" y="224"/>
                  </a:lnTo>
                  <a:lnTo>
                    <a:pt x="3749" y="56"/>
                  </a:lnTo>
                  <a:close/>
                </a:path>
              </a:pathLst>
            </a:custGeom>
            <a:gradFill flip="none" rotWithShape="1">
              <a:gsLst>
                <a:gs pos="0">
                  <a:srgbClr val="D9D9D9"/>
                </a:gs>
                <a:gs pos="100000">
                  <a:srgbClr val="F2F2F2"/>
                </a:gs>
              </a:gsLst>
              <a:lin ang="13500000" scaled="0"/>
            </a:gra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10" name="Freeform 10"/>
            <p:cNvSpPr/>
            <p:nvPr/>
          </p:nvSpPr>
          <p:spPr>
            <a:xfrm>
              <a:off x="0" y="142708"/>
              <a:ext cx="9144001" cy="1297836"/>
            </a:xfrm>
            <a:custGeom>
              <a:avLst/>
              <a:gdLst/>
              <a:ahLst/>
              <a:cxnLst>
                <a:cxn ang="0">
                  <a:pos x="wd2" y="hd2"/>
                </a:cxn>
                <a:cxn ang="5400000">
                  <a:pos x="wd2" y="hd2"/>
                </a:cxn>
                <a:cxn ang="10800000">
                  <a:pos x="wd2" y="hd2"/>
                </a:cxn>
                <a:cxn ang="16200000">
                  <a:pos x="wd2" y="hd2"/>
                </a:cxn>
              </a:cxnLst>
              <a:rect l="0" t="0" r="r" b="b"/>
              <a:pathLst>
                <a:path w="21600" h="21600" extrusionOk="0">
                  <a:moveTo>
                    <a:pt x="2758" y="0"/>
                  </a:moveTo>
                  <a:lnTo>
                    <a:pt x="3252" y="7"/>
                  </a:lnTo>
                  <a:lnTo>
                    <a:pt x="3776" y="157"/>
                  </a:lnTo>
                  <a:lnTo>
                    <a:pt x="4327" y="448"/>
                  </a:lnTo>
                  <a:lnTo>
                    <a:pt x="4912" y="889"/>
                  </a:lnTo>
                  <a:lnTo>
                    <a:pt x="5526" y="1494"/>
                  </a:lnTo>
                  <a:lnTo>
                    <a:pt x="6173" y="2263"/>
                  </a:lnTo>
                  <a:lnTo>
                    <a:pt x="6854" y="3227"/>
                  </a:lnTo>
                  <a:lnTo>
                    <a:pt x="7564" y="4384"/>
                  </a:lnTo>
                  <a:lnTo>
                    <a:pt x="8311" y="5744"/>
                  </a:lnTo>
                  <a:lnTo>
                    <a:pt x="9091" y="7319"/>
                  </a:lnTo>
                  <a:lnTo>
                    <a:pt x="9499" y="8216"/>
                  </a:lnTo>
                  <a:lnTo>
                    <a:pt x="9939" y="9179"/>
                  </a:lnTo>
                  <a:lnTo>
                    <a:pt x="10797" y="10979"/>
                  </a:lnTo>
                  <a:lnTo>
                    <a:pt x="11618" y="12593"/>
                  </a:lnTo>
                  <a:lnTo>
                    <a:pt x="12405" y="14034"/>
                  </a:lnTo>
                  <a:lnTo>
                    <a:pt x="13160" y="15311"/>
                  </a:lnTo>
                  <a:lnTo>
                    <a:pt x="13879" y="16417"/>
                  </a:lnTo>
                  <a:lnTo>
                    <a:pt x="14571" y="17380"/>
                  </a:lnTo>
                  <a:lnTo>
                    <a:pt x="15231" y="18187"/>
                  </a:lnTo>
                  <a:lnTo>
                    <a:pt x="15863" y="18851"/>
                  </a:lnTo>
                  <a:lnTo>
                    <a:pt x="16463" y="19374"/>
                  </a:lnTo>
                  <a:lnTo>
                    <a:pt x="17040" y="19763"/>
                  </a:lnTo>
                  <a:lnTo>
                    <a:pt x="17588" y="20024"/>
                  </a:lnTo>
                  <a:lnTo>
                    <a:pt x="18110" y="20166"/>
                  </a:lnTo>
                  <a:lnTo>
                    <a:pt x="18606" y="20196"/>
                  </a:lnTo>
                  <a:lnTo>
                    <a:pt x="19080" y="20106"/>
                  </a:lnTo>
                  <a:lnTo>
                    <a:pt x="19532" y="19912"/>
                  </a:lnTo>
                  <a:lnTo>
                    <a:pt x="19958" y="19636"/>
                  </a:lnTo>
                  <a:lnTo>
                    <a:pt x="20367" y="19247"/>
                  </a:lnTo>
                  <a:lnTo>
                    <a:pt x="20754" y="18784"/>
                  </a:lnTo>
                  <a:lnTo>
                    <a:pt x="21122" y="18239"/>
                  </a:lnTo>
                  <a:lnTo>
                    <a:pt x="21472" y="17612"/>
                  </a:lnTo>
                  <a:lnTo>
                    <a:pt x="21600" y="17344"/>
                  </a:lnTo>
                  <a:lnTo>
                    <a:pt x="21600" y="19866"/>
                  </a:lnTo>
                  <a:lnTo>
                    <a:pt x="21252" y="20353"/>
                  </a:lnTo>
                  <a:lnTo>
                    <a:pt x="20880" y="20778"/>
                  </a:lnTo>
                  <a:lnTo>
                    <a:pt x="20487" y="21107"/>
                  </a:lnTo>
                  <a:lnTo>
                    <a:pt x="20070" y="21368"/>
                  </a:lnTo>
                  <a:lnTo>
                    <a:pt x="19635" y="21525"/>
                  </a:lnTo>
                  <a:lnTo>
                    <a:pt x="19176" y="21600"/>
                  </a:lnTo>
                  <a:lnTo>
                    <a:pt x="18693" y="21570"/>
                  </a:lnTo>
                  <a:lnTo>
                    <a:pt x="18184" y="21428"/>
                  </a:lnTo>
                  <a:lnTo>
                    <a:pt x="17654" y="21182"/>
                  </a:lnTo>
                  <a:lnTo>
                    <a:pt x="17095" y="20816"/>
                  </a:lnTo>
                  <a:lnTo>
                    <a:pt x="16511" y="20338"/>
                  </a:lnTo>
                  <a:lnTo>
                    <a:pt x="15900" y="19718"/>
                  </a:lnTo>
                  <a:lnTo>
                    <a:pt x="15260" y="18971"/>
                  </a:lnTo>
                  <a:lnTo>
                    <a:pt x="14591" y="18097"/>
                  </a:lnTo>
                  <a:lnTo>
                    <a:pt x="13895" y="17074"/>
                  </a:lnTo>
                  <a:lnTo>
                    <a:pt x="13169" y="15901"/>
                  </a:lnTo>
                  <a:lnTo>
                    <a:pt x="12409" y="14594"/>
                  </a:lnTo>
                  <a:lnTo>
                    <a:pt x="11618" y="13115"/>
                  </a:lnTo>
                  <a:lnTo>
                    <a:pt x="10793" y="11472"/>
                  </a:lnTo>
                  <a:lnTo>
                    <a:pt x="9939" y="9680"/>
                  </a:lnTo>
                  <a:lnTo>
                    <a:pt x="9499" y="8701"/>
                  </a:lnTo>
                  <a:lnTo>
                    <a:pt x="9091" y="7812"/>
                  </a:lnTo>
                  <a:lnTo>
                    <a:pt x="8311" y="6259"/>
                  </a:lnTo>
                  <a:lnTo>
                    <a:pt x="7564" y="4937"/>
                  </a:lnTo>
                  <a:lnTo>
                    <a:pt x="6854" y="3824"/>
                  </a:lnTo>
                  <a:lnTo>
                    <a:pt x="6173" y="2935"/>
                  </a:lnTo>
                  <a:lnTo>
                    <a:pt x="5526" y="2248"/>
                  </a:lnTo>
                  <a:lnTo>
                    <a:pt x="4912" y="1740"/>
                  </a:lnTo>
                  <a:lnTo>
                    <a:pt x="4327" y="1404"/>
                  </a:lnTo>
                  <a:lnTo>
                    <a:pt x="3776" y="1232"/>
                  </a:lnTo>
                  <a:lnTo>
                    <a:pt x="3252" y="1210"/>
                  </a:lnTo>
                  <a:lnTo>
                    <a:pt x="2758" y="1329"/>
                  </a:lnTo>
                  <a:lnTo>
                    <a:pt x="2293" y="1568"/>
                  </a:lnTo>
                  <a:lnTo>
                    <a:pt x="1856" y="1920"/>
                  </a:lnTo>
                  <a:lnTo>
                    <a:pt x="1446" y="2375"/>
                  </a:lnTo>
                  <a:lnTo>
                    <a:pt x="1065" y="2913"/>
                  </a:lnTo>
                  <a:lnTo>
                    <a:pt x="709" y="3525"/>
                  </a:lnTo>
                  <a:lnTo>
                    <a:pt x="379" y="4205"/>
                  </a:lnTo>
                  <a:lnTo>
                    <a:pt x="74" y="4937"/>
                  </a:lnTo>
                  <a:lnTo>
                    <a:pt x="0" y="5139"/>
                  </a:lnTo>
                  <a:lnTo>
                    <a:pt x="0" y="2696"/>
                  </a:lnTo>
                  <a:lnTo>
                    <a:pt x="74" y="2532"/>
                  </a:lnTo>
                  <a:lnTo>
                    <a:pt x="379" y="1964"/>
                  </a:lnTo>
                  <a:lnTo>
                    <a:pt x="709" y="1441"/>
                  </a:lnTo>
                  <a:lnTo>
                    <a:pt x="1065" y="986"/>
                  </a:lnTo>
                  <a:lnTo>
                    <a:pt x="1446" y="598"/>
                  </a:lnTo>
                  <a:lnTo>
                    <a:pt x="1856" y="299"/>
                  </a:lnTo>
                  <a:lnTo>
                    <a:pt x="2293" y="97"/>
                  </a:lnTo>
                  <a:close/>
                </a:path>
              </a:pathLst>
            </a:custGeom>
            <a:solidFill>
              <a:srgbClr val="88C425"/>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11" name="Freeform 11"/>
            <p:cNvSpPr/>
            <p:nvPr/>
          </p:nvSpPr>
          <p:spPr>
            <a:xfrm>
              <a:off x="-2" y="0"/>
              <a:ext cx="4263909" cy="662846"/>
            </a:xfrm>
            <a:custGeom>
              <a:avLst/>
              <a:gdLst/>
              <a:ahLst/>
              <a:cxnLst>
                <a:cxn ang="0">
                  <a:pos x="wd2" y="hd2"/>
                </a:cxn>
                <a:cxn ang="5400000">
                  <a:pos x="wd2" y="hd2"/>
                </a:cxn>
                <a:cxn ang="10800000">
                  <a:pos x="wd2" y="hd2"/>
                </a:cxn>
                <a:cxn ang="16200000">
                  <a:pos x="wd2" y="hd2"/>
                </a:cxn>
              </a:cxnLst>
              <a:rect l="0" t="0" r="r" b="b"/>
              <a:pathLst>
                <a:path w="21600" h="21600" extrusionOk="0">
                  <a:moveTo>
                    <a:pt x="5996" y="0"/>
                  </a:moveTo>
                  <a:lnTo>
                    <a:pt x="6973" y="146"/>
                  </a:lnTo>
                  <a:lnTo>
                    <a:pt x="7990" y="512"/>
                  </a:lnTo>
                  <a:lnTo>
                    <a:pt x="9066" y="1096"/>
                  </a:lnTo>
                  <a:lnTo>
                    <a:pt x="10190" y="1900"/>
                  </a:lnTo>
                  <a:lnTo>
                    <a:pt x="11365" y="2967"/>
                  </a:lnTo>
                  <a:lnTo>
                    <a:pt x="12587" y="4297"/>
                  </a:lnTo>
                  <a:lnTo>
                    <a:pt x="13865" y="5919"/>
                  </a:lnTo>
                  <a:lnTo>
                    <a:pt x="15199" y="7848"/>
                  </a:lnTo>
                  <a:lnTo>
                    <a:pt x="16583" y="10084"/>
                  </a:lnTo>
                  <a:lnTo>
                    <a:pt x="18019" y="12656"/>
                  </a:lnTo>
                  <a:lnTo>
                    <a:pt x="19515" y="15579"/>
                  </a:lnTo>
                  <a:lnTo>
                    <a:pt x="20286" y="17201"/>
                  </a:lnTo>
                  <a:lnTo>
                    <a:pt x="20896" y="18502"/>
                  </a:lnTo>
                  <a:lnTo>
                    <a:pt x="21485" y="19759"/>
                  </a:lnTo>
                  <a:lnTo>
                    <a:pt x="21600" y="21600"/>
                  </a:lnTo>
                  <a:lnTo>
                    <a:pt x="20991" y="20402"/>
                  </a:lnTo>
                  <a:lnTo>
                    <a:pt x="20377" y="19159"/>
                  </a:lnTo>
                  <a:lnTo>
                    <a:pt x="19503" y="17435"/>
                  </a:lnTo>
                  <a:lnTo>
                    <a:pt x="17830" y="14337"/>
                  </a:lnTo>
                  <a:lnTo>
                    <a:pt x="16227" y="11662"/>
                  </a:lnTo>
                  <a:lnTo>
                    <a:pt x="14704" y="9412"/>
                  </a:lnTo>
                  <a:lnTo>
                    <a:pt x="13244" y="7541"/>
                  </a:lnTo>
                  <a:lnTo>
                    <a:pt x="11855" y="6021"/>
                  </a:lnTo>
                  <a:lnTo>
                    <a:pt x="10538" y="4867"/>
                  </a:lnTo>
                  <a:lnTo>
                    <a:pt x="9284" y="4019"/>
                  </a:lnTo>
                  <a:lnTo>
                    <a:pt x="8101" y="3464"/>
                  </a:lnTo>
                  <a:lnTo>
                    <a:pt x="6977" y="3186"/>
                  </a:lnTo>
                  <a:lnTo>
                    <a:pt x="5917" y="3157"/>
                  </a:lnTo>
                  <a:lnTo>
                    <a:pt x="4920" y="3376"/>
                  </a:lnTo>
                  <a:lnTo>
                    <a:pt x="3982" y="3800"/>
                  </a:lnTo>
                  <a:lnTo>
                    <a:pt x="3104" y="4399"/>
                  </a:lnTo>
                  <a:lnTo>
                    <a:pt x="2285" y="5159"/>
                  </a:lnTo>
                  <a:lnTo>
                    <a:pt x="1521" y="6065"/>
                  </a:lnTo>
                  <a:lnTo>
                    <a:pt x="813" y="7117"/>
                  </a:lnTo>
                  <a:lnTo>
                    <a:pt x="160" y="8257"/>
                  </a:lnTo>
                  <a:lnTo>
                    <a:pt x="0" y="8577"/>
                  </a:lnTo>
                  <a:lnTo>
                    <a:pt x="0" y="4079"/>
                  </a:lnTo>
                  <a:lnTo>
                    <a:pt x="528" y="3288"/>
                  </a:lnTo>
                  <a:lnTo>
                    <a:pt x="1173" y="2470"/>
                  </a:lnTo>
                  <a:lnTo>
                    <a:pt x="1858" y="1724"/>
                  </a:lnTo>
                  <a:lnTo>
                    <a:pt x="2590" y="1096"/>
                  </a:lnTo>
                  <a:lnTo>
                    <a:pt x="3373" y="614"/>
                  </a:lnTo>
                  <a:lnTo>
                    <a:pt x="4204" y="234"/>
                  </a:lnTo>
                  <a:lnTo>
                    <a:pt x="5074" y="29"/>
                  </a:lnTo>
                  <a:close/>
                </a:path>
              </a:pathLst>
            </a:custGeom>
            <a:solidFill>
              <a:srgbClr val="BEF202"/>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sp>
          <p:nvSpPr>
            <p:cNvPr id="12" name="Freeform 12"/>
            <p:cNvSpPr/>
            <p:nvPr/>
          </p:nvSpPr>
          <p:spPr>
            <a:xfrm>
              <a:off x="4256880" y="771429"/>
              <a:ext cx="4887121" cy="845479"/>
            </a:xfrm>
            <a:custGeom>
              <a:avLst/>
              <a:gdLst/>
              <a:ahLst/>
              <a:cxnLst>
                <a:cxn ang="0">
                  <a:pos x="wd2" y="hd2"/>
                </a:cxn>
                <a:cxn ang="5400000">
                  <a:pos x="wd2" y="hd2"/>
                </a:cxn>
                <a:cxn ang="10800000">
                  <a:pos x="wd2" y="hd2"/>
                </a:cxn>
                <a:cxn ang="16200000">
                  <a:pos x="wd2" y="hd2"/>
                </a:cxn>
              </a:cxnLst>
              <a:rect l="0" t="0" r="r" b="b"/>
              <a:pathLst>
                <a:path w="21600" h="21600" extrusionOk="0">
                  <a:moveTo>
                    <a:pt x="0" y="0"/>
                  </a:moveTo>
                  <a:lnTo>
                    <a:pt x="894" y="1686"/>
                  </a:lnTo>
                  <a:lnTo>
                    <a:pt x="2612" y="4703"/>
                  </a:lnTo>
                  <a:lnTo>
                    <a:pt x="4265" y="7376"/>
                  </a:lnTo>
                  <a:lnTo>
                    <a:pt x="5845" y="9727"/>
                  </a:lnTo>
                  <a:lnTo>
                    <a:pt x="7360" y="11723"/>
                  </a:lnTo>
                  <a:lnTo>
                    <a:pt x="8805" y="13421"/>
                  </a:lnTo>
                  <a:lnTo>
                    <a:pt x="10189" y="14832"/>
                  </a:lnTo>
                  <a:lnTo>
                    <a:pt x="11503" y="15968"/>
                  </a:lnTo>
                  <a:lnTo>
                    <a:pt x="12756" y="16828"/>
                  </a:lnTo>
                  <a:lnTo>
                    <a:pt x="13943" y="17459"/>
                  </a:lnTo>
                  <a:lnTo>
                    <a:pt x="15071" y="17849"/>
                  </a:lnTo>
                  <a:lnTo>
                    <a:pt x="16144" y="18033"/>
                  </a:lnTo>
                  <a:lnTo>
                    <a:pt x="17152" y="18021"/>
                  </a:lnTo>
                  <a:lnTo>
                    <a:pt x="18107" y="17815"/>
                  </a:lnTo>
                  <a:lnTo>
                    <a:pt x="19008" y="17459"/>
                  </a:lnTo>
                  <a:lnTo>
                    <a:pt x="19850" y="16943"/>
                  </a:lnTo>
                  <a:lnTo>
                    <a:pt x="20640" y="16300"/>
                  </a:lnTo>
                  <a:lnTo>
                    <a:pt x="21375" y="15543"/>
                  </a:lnTo>
                  <a:lnTo>
                    <a:pt x="21600" y="15261"/>
                  </a:lnTo>
                  <a:lnTo>
                    <a:pt x="21600" y="19983"/>
                  </a:lnTo>
                  <a:lnTo>
                    <a:pt x="21589" y="19994"/>
                  </a:lnTo>
                  <a:lnTo>
                    <a:pt x="20871" y="20591"/>
                  </a:lnTo>
                  <a:lnTo>
                    <a:pt x="20095" y="21061"/>
                  </a:lnTo>
                  <a:lnTo>
                    <a:pt x="19260" y="21405"/>
                  </a:lnTo>
                  <a:lnTo>
                    <a:pt x="18377" y="21589"/>
                  </a:lnTo>
                  <a:lnTo>
                    <a:pt x="17431" y="21600"/>
                  </a:lnTo>
                  <a:lnTo>
                    <a:pt x="16424" y="21439"/>
                  </a:lnTo>
                  <a:lnTo>
                    <a:pt x="15361" y="21072"/>
                  </a:lnTo>
                  <a:lnTo>
                    <a:pt x="14233" y="20510"/>
                  </a:lnTo>
                  <a:lnTo>
                    <a:pt x="13039" y="19707"/>
                  </a:lnTo>
                  <a:lnTo>
                    <a:pt x="11783" y="18663"/>
                  </a:lnTo>
                  <a:lnTo>
                    <a:pt x="10461" y="17367"/>
                  </a:lnTo>
                  <a:lnTo>
                    <a:pt x="9071" y="15807"/>
                  </a:lnTo>
                  <a:lnTo>
                    <a:pt x="7605" y="13937"/>
                  </a:lnTo>
                  <a:lnTo>
                    <a:pt x="6076" y="11769"/>
                  </a:lnTo>
                  <a:lnTo>
                    <a:pt x="4465" y="9280"/>
                  </a:lnTo>
                  <a:lnTo>
                    <a:pt x="2784" y="6470"/>
                  </a:lnTo>
                  <a:lnTo>
                    <a:pt x="1032" y="3304"/>
                  </a:lnTo>
                  <a:lnTo>
                    <a:pt x="117" y="1560"/>
                  </a:lnTo>
                  <a:close/>
                </a:path>
              </a:pathLst>
            </a:custGeom>
            <a:solidFill>
              <a:srgbClr val="BEF202"/>
            </a:solidFill>
            <a:ln w="12700" cap="flat">
              <a:noFill/>
              <a:miter lim="400000"/>
            </a:ln>
            <a:effectLst/>
          </p:spPr>
          <p:txBody>
            <a:bodyPr wrap="square" lIns="45718" tIns="45718" rIns="45718" bIns="45718" numCol="1" anchor="t">
              <a:noAutofit/>
            </a:bodyPr>
            <a:lstStyle/>
            <a:p>
              <a:pPr>
                <a:defRPr>
                  <a:latin typeface="+mn-lt"/>
                  <a:ea typeface="+mn-ea"/>
                  <a:cs typeface="+mn-cs"/>
                  <a:sym typeface="Calibri"/>
                </a:defRPr>
              </a:pPr>
              <a:endParaRPr/>
            </a:p>
          </p:txBody>
        </p:sp>
      </p:grpSp>
      <p:sp>
        <p:nvSpPr>
          <p:cNvPr id="14" name="Text titlu"/>
          <p:cNvSpPr txBox="1">
            <a:spLocks noGrp="1"/>
          </p:cNvSpPr>
          <p:nvPr>
            <p:ph type="title"/>
          </p:nvPr>
        </p:nvSpPr>
        <p:spPr>
          <a:xfrm>
            <a:off x="628650" y="365125"/>
            <a:ext cx="7886700" cy="13255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nchor="ctr">
            <a:normAutofit/>
          </a:bodyPr>
          <a:lstStyle/>
          <a:p>
            <a:r>
              <a:t>Text titlu</a:t>
            </a:r>
          </a:p>
        </p:txBody>
      </p:sp>
      <p:sp>
        <p:nvSpPr>
          <p:cNvPr id="15" name="Nivel corp unu…"/>
          <p:cNvSpPr txBox="1">
            <a:spLocks noGrp="1"/>
          </p:cNvSpPr>
          <p:nvPr>
            <p:ph type="body" idx="1"/>
          </p:nvPr>
        </p:nvSpPr>
        <p:spPr>
          <a:xfrm>
            <a:off x="628650" y="1825625"/>
            <a:ext cx="7886700" cy="43513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8" tIns="45718" rIns="45718" bIns="45718">
            <a:normAutofit/>
          </a:bodyPr>
          <a:lstStyle/>
          <a:p>
            <a:r>
              <a:t>Nivel corp unu</a:t>
            </a:r>
          </a:p>
          <a:p>
            <a:pPr lvl="1"/>
            <a:r>
              <a:t>Nivel corp doi</a:t>
            </a:r>
          </a:p>
          <a:p>
            <a:pPr lvl="2"/>
            <a:r>
              <a:t>Nivel corp trei</a:t>
            </a:r>
          </a:p>
          <a:p>
            <a:pPr lvl="3"/>
            <a:r>
              <a:t>Nivel corp patru</a:t>
            </a:r>
          </a:p>
          <a:p>
            <a:pPr lvl="4"/>
            <a:r>
              <a:t>Nivel corp cinci</a:t>
            </a:r>
          </a:p>
        </p:txBody>
      </p:sp>
      <p:sp>
        <p:nvSpPr>
          <p:cNvPr id="16" name="Număr diapozitiv"/>
          <p:cNvSpPr txBox="1">
            <a:spLocks noGrp="1"/>
          </p:cNvSpPr>
          <p:nvPr>
            <p:ph type="sldNum" sz="quarter" idx="2"/>
          </p:nvPr>
        </p:nvSpPr>
        <p:spPr>
          <a:xfrm>
            <a:off x="4449126" y="6426059"/>
            <a:ext cx="245748" cy="225707"/>
          </a:xfrm>
          <a:prstGeom prst="rect">
            <a:avLst/>
          </a:prstGeom>
          <a:ln w="12700">
            <a:miter lim="400000"/>
          </a:ln>
        </p:spPr>
        <p:txBody>
          <a:bodyPr wrap="none" lIns="45718" tIns="45718" rIns="45718" bIns="45718" anchor="ctr">
            <a:spAutoFit/>
          </a:bodyPr>
          <a:lstStyle>
            <a:lvl1pPr algn="ctr">
              <a:defRPr sz="1100">
                <a:solidFill>
                  <a:srgbClr val="888888"/>
                </a:solidFill>
                <a:latin typeface="+mn-lt"/>
                <a:ea typeface="+mn-ea"/>
                <a:cs typeface="+mn-cs"/>
                <a:sym typeface="Calibri"/>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transition spd="med"/>
  <p:txStyles>
    <p:titleStyle>
      <a:lvl1pPr marL="0" marR="0" indent="0" algn="l" defTabSz="914400" rtl="0" latinLnBrk="0">
        <a:lnSpc>
          <a:spcPct val="90000"/>
        </a:lnSpc>
        <a:spcBef>
          <a:spcPts val="0"/>
        </a:spcBef>
        <a:spcAft>
          <a:spcPts val="0"/>
        </a:spcAft>
        <a:buClrTx/>
        <a:buSzTx/>
        <a:buFontTx/>
        <a:buNone/>
        <a:tabLst/>
        <a:defRPr sz="4400" b="1" i="0" u="none" strike="noStrike" cap="none" spc="0" baseline="0">
          <a:solidFill>
            <a:srgbClr val="1B676B"/>
          </a:solidFill>
          <a:uFillTx/>
          <a:latin typeface="+mn-lt"/>
          <a:ea typeface="+mn-ea"/>
          <a:cs typeface="+mn-cs"/>
          <a:sym typeface="Calibri"/>
        </a:defRPr>
      </a:lvl1pPr>
      <a:lvl2pPr marL="0" marR="0" indent="0" algn="l" defTabSz="914400" rtl="0" latinLnBrk="0">
        <a:lnSpc>
          <a:spcPct val="90000"/>
        </a:lnSpc>
        <a:spcBef>
          <a:spcPts val="0"/>
        </a:spcBef>
        <a:spcAft>
          <a:spcPts val="0"/>
        </a:spcAft>
        <a:buClrTx/>
        <a:buSzTx/>
        <a:buFontTx/>
        <a:buNone/>
        <a:tabLst/>
        <a:defRPr sz="4400" b="1" i="0" u="none" strike="noStrike" cap="none" spc="0" baseline="0">
          <a:solidFill>
            <a:srgbClr val="1B676B"/>
          </a:solidFill>
          <a:uFillTx/>
          <a:latin typeface="+mn-lt"/>
          <a:ea typeface="+mn-ea"/>
          <a:cs typeface="+mn-cs"/>
          <a:sym typeface="Calibri"/>
        </a:defRPr>
      </a:lvl2pPr>
      <a:lvl3pPr marL="0" marR="0" indent="0" algn="l" defTabSz="914400" rtl="0" latinLnBrk="0">
        <a:lnSpc>
          <a:spcPct val="90000"/>
        </a:lnSpc>
        <a:spcBef>
          <a:spcPts val="0"/>
        </a:spcBef>
        <a:spcAft>
          <a:spcPts val="0"/>
        </a:spcAft>
        <a:buClrTx/>
        <a:buSzTx/>
        <a:buFontTx/>
        <a:buNone/>
        <a:tabLst/>
        <a:defRPr sz="4400" b="1" i="0" u="none" strike="noStrike" cap="none" spc="0" baseline="0">
          <a:solidFill>
            <a:srgbClr val="1B676B"/>
          </a:solidFill>
          <a:uFillTx/>
          <a:latin typeface="+mn-lt"/>
          <a:ea typeface="+mn-ea"/>
          <a:cs typeface="+mn-cs"/>
          <a:sym typeface="Calibri"/>
        </a:defRPr>
      </a:lvl3pPr>
      <a:lvl4pPr marL="0" marR="0" indent="0" algn="l" defTabSz="914400" rtl="0" latinLnBrk="0">
        <a:lnSpc>
          <a:spcPct val="90000"/>
        </a:lnSpc>
        <a:spcBef>
          <a:spcPts val="0"/>
        </a:spcBef>
        <a:spcAft>
          <a:spcPts val="0"/>
        </a:spcAft>
        <a:buClrTx/>
        <a:buSzTx/>
        <a:buFontTx/>
        <a:buNone/>
        <a:tabLst/>
        <a:defRPr sz="4400" b="1" i="0" u="none" strike="noStrike" cap="none" spc="0" baseline="0">
          <a:solidFill>
            <a:srgbClr val="1B676B"/>
          </a:solidFill>
          <a:uFillTx/>
          <a:latin typeface="+mn-lt"/>
          <a:ea typeface="+mn-ea"/>
          <a:cs typeface="+mn-cs"/>
          <a:sym typeface="Calibri"/>
        </a:defRPr>
      </a:lvl4pPr>
      <a:lvl5pPr marL="0" marR="0" indent="0" algn="l" defTabSz="914400" rtl="0" latinLnBrk="0">
        <a:lnSpc>
          <a:spcPct val="90000"/>
        </a:lnSpc>
        <a:spcBef>
          <a:spcPts val="0"/>
        </a:spcBef>
        <a:spcAft>
          <a:spcPts val="0"/>
        </a:spcAft>
        <a:buClrTx/>
        <a:buSzTx/>
        <a:buFontTx/>
        <a:buNone/>
        <a:tabLst/>
        <a:defRPr sz="4400" b="1" i="0" u="none" strike="noStrike" cap="none" spc="0" baseline="0">
          <a:solidFill>
            <a:srgbClr val="1B676B"/>
          </a:solidFill>
          <a:uFillTx/>
          <a:latin typeface="+mn-lt"/>
          <a:ea typeface="+mn-ea"/>
          <a:cs typeface="+mn-cs"/>
          <a:sym typeface="Calibri"/>
        </a:defRPr>
      </a:lvl5pPr>
      <a:lvl6pPr marL="0" marR="0" indent="0" algn="l" defTabSz="914400" rtl="0" latinLnBrk="0">
        <a:lnSpc>
          <a:spcPct val="90000"/>
        </a:lnSpc>
        <a:spcBef>
          <a:spcPts val="0"/>
        </a:spcBef>
        <a:spcAft>
          <a:spcPts val="0"/>
        </a:spcAft>
        <a:buClrTx/>
        <a:buSzTx/>
        <a:buFontTx/>
        <a:buNone/>
        <a:tabLst/>
        <a:defRPr sz="4400" b="1" i="0" u="none" strike="noStrike" cap="none" spc="0" baseline="0">
          <a:solidFill>
            <a:srgbClr val="1B676B"/>
          </a:solidFill>
          <a:uFillTx/>
          <a:latin typeface="+mn-lt"/>
          <a:ea typeface="+mn-ea"/>
          <a:cs typeface="+mn-cs"/>
          <a:sym typeface="Calibri"/>
        </a:defRPr>
      </a:lvl6pPr>
      <a:lvl7pPr marL="0" marR="0" indent="0" algn="l" defTabSz="914400" rtl="0" latinLnBrk="0">
        <a:lnSpc>
          <a:spcPct val="90000"/>
        </a:lnSpc>
        <a:spcBef>
          <a:spcPts val="0"/>
        </a:spcBef>
        <a:spcAft>
          <a:spcPts val="0"/>
        </a:spcAft>
        <a:buClrTx/>
        <a:buSzTx/>
        <a:buFontTx/>
        <a:buNone/>
        <a:tabLst/>
        <a:defRPr sz="4400" b="1" i="0" u="none" strike="noStrike" cap="none" spc="0" baseline="0">
          <a:solidFill>
            <a:srgbClr val="1B676B"/>
          </a:solidFill>
          <a:uFillTx/>
          <a:latin typeface="+mn-lt"/>
          <a:ea typeface="+mn-ea"/>
          <a:cs typeface="+mn-cs"/>
          <a:sym typeface="Calibri"/>
        </a:defRPr>
      </a:lvl7pPr>
      <a:lvl8pPr marL="0" marR="0" indent="0" algn="l" defTabSz="914400" rtl="0" latinLnBrk="0">
        <a:lnSpc>
          <a:spcPct val="90000"/>
        </a:lnSpc>
        <a:spcBef>
          <a:spcPts val="0"/>
        </a:spcBef>
        <a:spcAft>
          <a:spcPts val="0"/>
        </a:spcAft>
        <a:buClrTx/>
        <a:buSzTx/>
        <a:buFontTx/>
        <a:buNone/>
        <a:tabLst/>
        <a:defRPr sz="4400" b="1" i="0" u="none" strike="noStrike" cap="none" spc="0" baseline="0">
          <a:solidFill>
            <a:srgbClr val="1B676B"/>
          </a:solidFill>
          <a:uFillTx/>
          <a:latin typeface="+mn-lt"/>
          <a:ea typeface="+mn-ea"/>
          <a:cs typeface="+mn-cs"/>
          <a:sym typeface="Calibri"/>
        </a:defRPr>
      </a:lvl8pPr>
      <a:lvl9pPr marL="0" marR="0" indent="0" algn="l" defTabSz="914400" rtl="0" latinLnBrk="0">
        <a:lnSpc>
          <a:spcPct val="90000"/>
        </a:lnSpc>
        <a:spcBef>
          <a:spcPts val="0"/>
        </a:spcBef>
        <a:spcAft>
          <a:spcPts val="0"/>
        </a:spcAft>
        <a:buClrTx/>
        <a:buSzTx/>
        <a:buFontTx/>
        <a:buNone/>
        <a:tabLst/>
        <a:defRPr sz="4400" b="1" i="0" u="none" strike="noStrike" cap="none" spc="0" baseline="0">
          <a:solidFill>
            <a:srgbClr val="1B676B"/>
          </a:solidFill>
          <a:uFillTx/>
          <a:latin typeface="+mn-lt"/>
          <a:ea typeface="+mn-ea"/>
          <a:cs typeface="+mn-cs"/>
          <a:sym typeface="Calibri"/>
        </a:defRPr>
      </a:lvl9pPr>
    </p:titleStyle>
    <p:bodyStyle>
      <a:lvl1pPr marL="228600" marR="0" indent="-228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1B676B"/>
          </a:solidFill>
          <a:uFillTx/>
          <a:latin typeface="+mn-lt"/>
          <a:ea typeface="+mn-ea"/>
          <a:cs typeface="+mn-cs"/>
          <a:sym typeface="Calibri"/>
        </a:defRPr>
      </a:lvl1pPr>
      <a:lvl2pPr marL="723900" marR="0" indent="-2667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1B676B"/>
          </a:solidFill>
          <a:uFillTx/>
          <a:latin typeface="+mn-lt"/>
          <a:ea typeface="+mn-ea"/>
          <a:cs typeface="+mn-cs"/>
          <a:sym typeface="Calibri"/>
        </a:defRPr>
      </a:lvl2pPr>
      <a:lvl3pPr marL="1234438" marR="0" indent="-320038"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1B676B"/>
          </a:solidFill>
          <a:uFillTx/>
          <a:latin typeface="+mn-lt"/>
          <a:ea typeface="+mn-ea"/>
          <a:cs typeface="+mn-cs"/>
          <a:sym typeface="Calibri"/>
        </a:defRPr>
      </a:lvl3pPr>
      <a:lvl4pPr marL="1727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1B676B"/>
          </a:solidFill>
          <a:uFillTx/>
          <a:latin typeface="+mn-lt"/>
          <a:ea typeface="+mn-ea"/>
          <a:cs typeface="+mn-cs"/>
          <a:sym typeface="Calibri"/>
        </a:defRPr>
      </a:lvl4pPr>
      <a:lvl5pPr marL="21844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1B676B"/>
          </a:solidFill>
          <a:uFillTx/>
          <a:latin typeface="+mn-lt"/>
          <a:ea typeface="+mn-ea"/>
          <a:cs typeface="+mn-cs"/>
          <a:sym typeface="Calibri"/>
        </a:defRPr>
      </a:lvl5pPr>
      <a:lvl6pPr marL="26416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1B676B"/>
          </a:solidFill>
          <a:uFillTx/>
          <a:latin typeface="+mn-lt"/>
          <a:ea typeface="+mn-ea"/>
          <a:cs typeface="+mn-cs"/>
          <a:sym typeface="Calibri"/>
        </a:defRPr>
      </a:lvl6pPr>
      <a:lvl7pPr marL="30988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1B676B"/>
          </a:solidFill>
          <a:uFillTx/>
          <a:latin typeface="+mn-lt"/>
          <a:ea typeface="+mn-ea"/>
          <a:cs typeface="+mn-cs"/>
          <a:sym typeface="Calibri"/>
        </a:defRPr>
      </a:lvl7pPr>
      <a:lvl8pPr marL="35560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1B676B"/>
          </a:solidFill>
          <a:uFillTx/>
          <a:latin typeface="+mn-lt"/>
          <a:ea typeface="+mn-ea"/>
          <a:cs typeface="+mn-cs"/>
          <a:sym typeface="Calibri"/>
        </a:defRPr>
      </a:lvl8pPr>
      <a:lvl9pPr marL="4013200" marR="0" indent="-355600" algn="l" defTabSz="914400" rtl="0" latinLnBrk="0">
        <a:lnSpc>
          <a:spcPct val="90000"/>
        </a:lnSpc>
        <a:spcBef>
          <a:spcPts val="1000"/>
        </a:spcBef>
        <a:spcAft>
          <a:spcPts val="0"/>
        </a:spcAft>
        <a:buClrTx/>
        <a:buSzPct val="100000"/>
        <a:buFont typeface="Arial"/>
        <a:buChar char="•"/>
        <a:tabLst/>
        <a:defRPr sz="2800" b="0" i="0" u="none" strike="noStrike" cap="none" spc="0" baseline="0">
          <a:solidFill>
            <a:srgbClr val="1B676B"/>
          </a:solidFill>
          <a:uFillTx/>
          <a:latin typeface="+mn-lt"/>
          <a:ea typeface="+mn-ea"/>
          <a:cs typeface="+mn-cs"/>
          <a:sym typeface="Calibri"/>
        </a:defRPr>
      </a:lvl9pPr>
    </p:bodyStyle>
    <p:otherStyle>
      <a:lvl1pPr marL="0" marR="0" indent="0" algn="ctr" defTabSz="914400" rtl="0" latinLnBrk="0">
        <a:lnSpc>
          <a:spcPct val="100000"/>
        </a:lnSpc>
        <a:spcBef>
          <a:spcPts val="0"/>
        </a:spcBef>
        <a:spcAft>
          <a:spcPts val="0"/>
        </a:spcAft>
        <a:buClrTx/>
        <a:buSzTx/>
        <a:buFontTx/>
        <a:buNone/>
        <a:tabLst/>
        <a:defRPr sz="1100" b="0" i="0" u="none" strike="noStrike" cap="none" spc="0" baseline="0">
          <a:solidFill>
            <a:schemeClr val="tx1"/>
          </a:solidFill>
          <a:uFillTx/>
          <a:latin typeface="+mn-lt"/>
          <a:ea typeface="+mn-ea"/>
          <a:cs typeface="+mn-cs"/>
          <a:sym typeface="Calibri"/>
        </a:defRPr>
      </a:lvl1pPr>
      <a:lvl2pPr marL="0" marR="0" indent="0" algn="ctr" defTabSz="914400" rtl="0" latinLnBrk="0">
        <a:lnSpc>
          <a:spcPct val="100000"/>
        </a:lnSpc>
        <a:spcBef>
          <a:spcPts val="0"/>
        </a:spcBef>
        <a:spcAft>
          <a:spcPts val="0"/>
        </a:spcAft>
        <a:buClrTx/>
        <a:buSzTx/>
        <a:buFontTx/>
        <a:buNone/>
        <a:tabLst/>
        <a:defRPr sz="1100" b="0" i="0" u="none" strike="noStrike" cap="none" spc="0" baseline="0">
          <a:solidFill>
            <a:schemeClr val="tx1"/>
          </a:solidFill>
          <a:uFillTx/>
          <a:latin typeface="+mn-lt"/>
          <a:ea typeface="+mn-ea"/>
          <a:cs typeface="+mn-cs"/>
          <a:sym typeface="Calibri"/>
        </a:defRPr>
      </a:lvl2pPr>
      <a:lvl3pPr marL="0" marR="0" indent="0" algn="ctr" defTabSz="914400" rtl="0" latinLnBrk="0">
        <a:lnSpc>
          <a:spcPct val="100000"/>
        </a:lnSpc>
        <a:spcBef>
          <a:spcPts val="0"/>
        </a:spcBef>
        <a:spcAft>
          <a:spcPts val="0"/>
        </a:spcAft>
        <a:buClrTx/>
        <a:buSzTx/>
        <a:buFontTx/>
        <a:buNone/>
        <a:tabLst/>
        <a:defRPr sz="1100" b="0" i="0" u="none" strike="noStrike" cap="none" spc="0" baseline="0">
          <a:solidFill>
            <a:schemeClr val="tx1"/>
          </a:solidFill>
          <a:uFillTx/>
          <a:latin typeface="+mn-lt"/>
          <a:ea typeface="+mn-ea"/>
          <a:cs typeface="+mn-cs"/>
          <a:sym typeface="Calibri"/>
        </a:defRPr>
      </a:lvl3pPr>
      <a:lvl4pPr marL="0" marR="0" indent="0" algn="ctr" defTabSz="914400" rtl="0" latinLnBrk="0">
        <a:lnSpc>
          <a:spcPct val="100000"/>
        </a:lnSpc>
        <a:spcBef>
          <a:spcPts val="0"/>
        </a:spcBef>
        <a:spcAft>
          <a:spcPts val="0"/>
        </a:spcAft>
        <a:buClrTx/>
        <a:buSzTx/>
        <a:buFontTx/>
        <a:buNone/>
        <a:tabLst/>
        <a:defRPr sz="1100" b="0" i="0" u="none" strike="noStrike" cap="none" spc="0" baseline="0">
          <a:solidFill>
            <a:schemeClr val="tx1"/>
          </a:solidFill>
          <a:uFillTx/>
          <a:latin typeface="+mn-lt"/>
          <a:ea typeface="+mn-ea"/>
          <a:cs typeface="+mn-cs"/>
          <a:sym typeface="Calibri"/>
        </a:defRPr>
      </a:lvl4pPr>
      <a:lvl5pPr marL="0" marR="0" indent="0" algn="ctr" defTabSz="914400" rtl="0" latinLnBrk="0">
        <a:lnSpc>
          <a:spcPct val="100000"/>
        </a:lnSpc>
        <a:spcBef>
          <a:spcPts val="0"/>
        </a:spcBef>
        <a:spcAft>
          <a:spcPts val="0"/>
        </a:spcAft>
        <a:buClrTx/>
        <a:buSzTx/>
        <a:buFontTx/>
        <a:buNone/>
        <a:tabLst/>
        <a:defRPr sz="1100" b="0" i="0" u="none" strike="noStrike" cap="none" spc="0" baseline="0">
          <a:solidFill>
            <a:schemeClr val="tx1"/>
          </a:solidFill>
          <a:uFillTx/>
          <a:latin typeface="+mn-lt"/>
          <a:ea typeface="+mn-ea"/>
          <a:cs typeface="+mn-cs"/>
          <a:sym typeface="Calibri"/>
        </a:defRPr>
      </a:lvl5pPr>
      <a:lvl6pPr marL="0" marR="0" indent="0" algn="ctr" defTabSz="914400" rtl="0" latinLnBrk="0">
        <a:lnSpc>
          <a:spcPct val="100000"/>
        </a:lnSpc>
        <a:spcBef>
          <a:spcPts val="0"/>
        </a:spcBef>
        <a:spcAft>
          <a:spcPts val="0"/>
        </a:spcAft>
        <a:buClrTx/>
        <a:buSzTx/>
        <a:buFontTx/>
        <a:buNone/>
        <a:tabLst/>
        <a:defRPr sz="1100" b="0" i="0" u="none" strike="noStrike" cap="none" spc="0" baseline="0">
          <a:solidFill>
            <a:schemeClr val="tx1"/>
          </a:solidFill>
          <a:uFillTx/>
          <a:latin typeface="+mn-lt"/>
          <a:ea typeface="+mn-ea"/>
          <a:cs typeface="+mn-cs"/>
          <a:sym typeface="Calibri"/>
        </a:defRPr>
      </a:lvl6pPr>
      <a:lvl7pPr marL="0" marR="0" indent="0" algn="ctr" defTabSz="914400" rtl="0" latinLnBrk="0">
        <a:lnSpc>
          <a:spcPct val="100000"/>
        </a:lnSpc>
        <a:spcBef>
          <a:spcPts val="0"/>
        </a:spcBef>
        <a:spcAft>
          <a:spcPts val="0"/>
        </a:spcAft>
        <a:buClrTx/>
        <a:buSzTx/>
        <a:buFontTx/>
        <a:buNone/>
        <a:tabLst/>
        <a:defRPr sz="1100" b="0" i="0" u="none" strike="noStrike" cap="none" spc="0" baseline="0">
          <a:solidFill>
            <a:schemeClr val="tx1"/>
          </a:solidFill>
          <a:uFillTx/>
          <a:latin typeface="+mn-lt"/>
          <a:ea typeface="+mn-ea"/>
          <a:cs typeface="+mn-cs"/>
          <a:sym typeface="Calibri"/>
        </a:defRPr>
      </a:lvl7pPr>
      <a:lvl8pPr marL="0" marR="0" indent="0" algn="ctr" defTabSz="914400" rtl="0" latinLnBrk="0">
        <a:lnSpc>
          <a:spcPct val="100000"/>
        </a:lnSpc>
        <a:spcBef>
          <a:spcPts val="0"/>
        </a:spcBef>
        <a:spcAft>
          <a:spcPts val="0"/>
        </a:spcAft>
        <a:buClrTx/>
        <a:buSzTx/>
        <a:buFontTx/>
        <a:buNone/>
        <a:tabLst/>
        <a:defRPr sz="1100" b="0" i="0" u="none" strike="noStrike" cap="none" spc="0" baseline="0">
          <a:solidFill>
            <a:schemeClr val="tx1"/>
          </a:solidFill>
          <a:uFillTx/>
          <a:latin typeface="+mn-lt"/>
          <a:ea typeface="+mn-ea"/>
          <a:cs typeface="+mn-cs"/>
          <a:sym typeface="Calibri"/>
        </a:defRPr>
      </a:lvl8pPr>
      <a:lvl9pPr marL="0" marR="0" indent="0" algn="ctr" defTabSz="914400" rtl="0" latinLnBrk="0">
        <a:lnSpc>
          <a:spcPct val="100000"/>
        </a:lnSpc>
        <a:spcBef>
          <a:spcPts val="0"/>
        </a:spcBef>
        <a:spcAft>
          <a:spcPts val="0"/>
        </a:spcAft>
        <a:buClrTx/>
        <a:buSzTx/>
        <a:buFontTx/>
        <a:buNone/>
        <a:tabLst/>
        <a:defRPr sz="11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0.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1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3.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4.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5.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1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6.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7.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8" name="Title 1"/>
          <p:cNvSpPr txBox="1">
            <a:spLocks noGrp="1"/>
          </p:cNvSpPr>
          <p:nvPr>
            <p:ph type="title"/>
          </p:nvPr>
        </p:nvSpPr>
        <p:spPr>
          <a:xfrm>
            <a:off x="1143000" y="78430"/>
            <a:ext cx="6858000" cy="2387601"/>
          </a:xfrm>
          <a:prstGeom prst="rect">
            <a:avLst/>
          </a:prstGeom>
        </p:spPr>
        <p:txBody>
          <a:bodyPr>
            <a:normAutofit fontScale="90000"/>
          </a:bodyPr>
          <a:lstStyle>
            <a:lvl1pPr defTabSz="905255">
              <a:defRPr sz="5940"/>
            </a:lvl1pPr>
          </a:lstStyle>
          <a:p>
            <a:r>
              <a:t>Binefacerea: Limbajul viu al credinței</a:t>
            </a:r>
          </a:p>
        </p:txBody>
      </p:sp>
      <p:sp>
        <p:nvSpPr>
          <p:cNvPr id="119" name="Subtitle 2"/>
          <p:cNvSpPr txBox="1">
            <a:spLocks noGrp="1"/>
          </p:cNvSpPr>
          <p:nvPr>
            <p:ph type="body" sz="quarter" idx="1"/>
          </p:nvPr>
        </p:nvSpPr>
        <p:spPr>
          <a:xfrm>
            <a:off x="639939" y="3940254"/>
            <a:ext cx="3678667" cy="1489689"/>
          </a:xfrm>
          <a:prstGeom prst="rect">
            <a:avLst/>
          </a:prstGeom>
        </p:spPr>
        <p:txBody>
          <a:bodyPr/>
          <a:lstStyle>
            <a:lvl1pPr algn="just" defTabSz="457200">
              <a:lnSpc>
                <a:spcPct val="100000"/>
              </a:lnSpc>
              <a:spcBef>
                <a:spcPts val="0"/>
              </a:spcBef>
              <a:tabLst>
                <a:tab pos="2984500" algn="r"/>
                <a:tab pos="5969000" algn="r"/>
              </a:tabLst>
              <a:defRPr sz="1300">
                <a:solidFill>
                  <a:srgbClr val="D4FB79"/>
                </a:solidFill>
                <a:latin typeface="Big Caslon Medium"/>
                <a:ea typeface="Big Caslon Medium"/>
                <a:cs typeface="Big Caslon Medium"/>
                <a:sym typeface="Big Caslon Medium"/>
              </a:defRPr>
            </a:lvl1pPr>
          </a:lstStyle>
          <a:p>
            <a:r>
              <a:t>Material pregătit de către ADRA România pentru ZIUA INTERNAŢIONALĂ ADRA</a:t>
            </a:r>
          </a:p>
        </p:txBody>
      </p:sp>
      <p:pic>
        <p:nvPicPr>
          <p:cNvPr id="120" name="ADRA Vertical Logo.png" descr="ADRA Vertical Logo.png"/>
          <p:cNvPicPr>
            <a:picLocks noChangeAspect="1"/>
          </p:cNvPicPr>
          <p:nvPr/>
        </p:nvPicPr>
        <p:blipFill>
          <a:blip r:embed="rId2"/>
          <a:stretch>
            <a:fillRect/>
          </a:stretch>
        </p:blipFill>
        <p:spPr>
          <a:xfrm>
            <a:off x="359564" y="6040620"/>
            <a:ext cx="594013" cy="609765"/>
          </a:xfrm>
          <a:prstGeom prst="rect">
            <a:avLst/>
          </a:prstGeom>
          <a:ln w="12700">
            <a:miter lim="400000"/>
          </a:ln>
        </p:spPr>
      </p:pic>
      <p:pic>
        <p:nvPicPr>
          <p:cNvPr id="121" name="ADRA-Romania-motto-2019 fara fundal.png" descr="ADRA-Romania-motto-2019 fara fundal.png"/>
          <p:cNvPicPr>
            <a:picLocks noChangeAspect="1"/>
          </p:cNvPicPr>
          <p:nvPr/>
        </p:nvPicPr>
        <p:blipFill>
          <a:blip r:embed="rId3"/>
          <a:stretch>
            <a:fillRect/>
          </a:stretch>
        </p:blipFill>
        <p:spPr>
          <a:xfrm>
            <a:off x="6480109" y="4929542"/>
            <a:ext cx="1473723" cy="1489688"/>
          </a:xfrm>
          <a:prstGeom prst="rect">
            <a:avLst/>
          </a:prstGeom>
          <a:ln w="12700">
            <a:miter lim="400000"/>
          </a:ln>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7" name="Slide Number Placeholder 4"/>
          <p:cNvSpPr txBox="1">
            <a:spLocks noGrp="1"/>
          </p:cNvSpPr>
          <p:nvPr>
            <p:ph type="sldNum" sz="quarter" idx="4294967295"/>
          </p:nvPr>
        </p:nvSpPr>
        <p:spPr>
          <a:xfrm>
            <a:off x="4449126" y="6426059"/>
            <a:ext cx="245748" cy="225707"/>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lvl1pPr>
              <a:defRPr>
                <a:solidFill>
                  <a:srgbClr val="FFFFFF"/>
                </a:solidFill>
              </a:defRPr>
            </a:lvl1pPr>
          </a:lstStyle>
          <a:p>
            <a:fld id="{86CB4B4D-7CA3-9044-876B-883B54F8677D}" type="slidenum">
              <a:t>10</a:t>
            </a:fld>
            <a:endParaRPr/>
          </a:p>
        </p:txBody>
      </p:sp>
      <p:pic>
        <p:nvPicPr>
          <p:cNvPr id="188" name="ADRA Vertical Logo_WHT.png" descr="ADRA Vertical Logo_WHT.png"/>
          <p:cNvPicPr>
            <a:picLocks noChangeAspect="1"/>
          </p:cNvPicPr>
          <p:nvPr/>
        </p:nvPicPr>
        <p:blipFill>
          <a:blip r:embed="rId3"/>
          <a:stretch>
            <a:fillRect/>
          </a:stretch>
        </p:blipFill>
        <p:spPr>
          <a:xfrm>
            <a:off x="687961" y="5677958"/>
            <a:ext cx="860505" cy="883323"/>
          </a:xfrm>
          <a:prstGeom prst="rect">
            <a:avLst/>
          </a:prstGeom>
          <a:ln w="12700">
            <a:miter lim="400000"/>
          </a:ln>
        </p:spPr>
      </p:pic>
      <p:pic>
        <p:nvPicPr>
          <p:cNvPr id="189" name="ADRA-Romania-motto-2019 fara fundal.png" descr="ADRA-Romania-motto-2019 fara fundal.png"/>
          <p:cNvPicPr>
            <a:picLocks noChangeAspect="1"/>
          </p:cNvPicPr>
          <p:nvPr/>
        </p:nvPicPr>
        <p:blipFill>
          <a:blip r:embed="rId4"/>
          <a:stretch>
            <a:fillRect/>
          </a:stretch>
        </p:blipFill>
        <p:spPr>
          <a:xfrm>
            <a:off x="7922417" y="5202439"/>
            <a:ext cx="873857" cy="883324"/>
          </a:xfrm>
          <a:prstGeom prst="rect">
            <a:avLst/>
          </a:prstGeom>
          <a:ln w="12700">
            <a:miter lim="400000"/>
          </a:ln>
        </p:spPr>
      </p:pic>
      <p:sp>
        <p:nvSpPr>
          <p:cNvPr id="190" name="Title 1"/>
          <p:cNvSpPr txBox="1">
            <a:spLocks noGrp="1"/>
          </p:cNvSpPr>
          <p:nvPr>
            <p:ph type="title"/>
          </p:nvPr>
        </p:nvSpPr>
        <p:spPr>
          <a:xfrm>
            <a:off x="628650" y="365125"/>
            <a:ext cx="7886700" cy="883321"/>
          </a:xfrm>
          <a:prstGeom prst="rect">
            <a:avLst/>
          </a:prstGeom>
        </p:spPr>
        <p:txBody>
          <a:bodyPr/>
          <a:lstStyle>
            <a:lvl1pPr>
              <a:defRPr sz="3500"/>
            </a:lvl1pPr>
          </a:lstStyle>
          <a:p>
            <a:r>
              <a:t>Binefacerea: Limbajul viu al credinței</a:t>
            </a:r>
          </a:p>
        </p:txBody>
      </p:sp>
      <p:sp>
        <p:nvSpPr>
          <p:cNvPr id="191" name="Content Placeholder 2"/>
          <p:cNvSpPr txBox="1">
            <a:spLocks noGrp="1"/>
          </p:cNvSpPr>
          <p:nvPr>
            <p:ph type="body" sz="half" idx="1"/>
          </p:nvPr>
        </p:nvSpPr>
        <p:spPr>
          <a:xfrm>
            <a:off x="904023" y="1926153"/>
            <a:ext cx="7616039" cy="3043766"/>
          </a:xfrm>
          <a:prstGeom prst="rect">
            <a:avLst/>
          </a:prstGeom>
        </p:spPr>
        <p:txBody>
          <a:bodyPr/>
          <a:lstStyle/>
          <a:p>
            <a:pPr marL="0" indent="0" defTabSz="416052">
              <a:lnSpc>
                <a:spcPct val="100000"/>
              </a:lnSpc>
              <a:buSzTx/>
              <a:buFontTx/>
              <a:buNone/>
              <a:defRPr sz="1820">
                <a:solidFill>
                  <a:srgbClr val="037611"/>
                </a:solidFill>
              </a:defRPr>
            </a:pPr>
            <a:r>
              <a:rPr dirty="0" err="1"/>
              <a:t>Domnul</a:t>
            </a:r>
            <a:r>
              <a:rPr dirty="0"/>
              <a:t> </a:t>
            </a:r>
            <a:r>
              <a:rPr dirty="0" err="1"/>
              <a:t>Isus</a:t>
            </a:r>
            <a:r>
              <a:rPr dirty="0"/>
              <a:t> duce </a:t>
            </a:r>
            <a:r>
              <a:rPr dirty="0" err="1"/>
              <a:t>această</a:t>
            </a:r>
            <a:r>
              <a:rPr dirty="0"/>
              <a:t> idee la un </a:t>
            </a:r>
            <a:r>
              <a:rPr dirty="0" err="1"/>
              <a:t>nivel</a:t>
            </a:r>
            <a:r>
              <a:rPr dirty="0"/>
              <a:t> </a:t>
            </a:r>
            <a:r>
              <a:rPr dirty="0" err="1"/>
              <a:t>profund</a:t>
            </a:r>
            <a:r>
              <a:rPr dirty="0"/>
              <a:t> </a:t>
            </a:r>
            <a:r>
              <a:rPr dirty="0" err="1"/>
              <a:t>în</a:t>
            </a:r>
            <a:r>
              <a:rPr dirty="0"/>
              <a:t> </a:t>
            </a:r>
            <a:r>
              <a:rPr b="1" dirty="0" err="1"/>
              <a:t>Matei</a:t>
            </a:r>
            <a:r>
              <a:rPr b="1" dirty="0"/>
              <a:t> 25</a:t>
            </a:r>
            <a:r>
              <a:rPr lang="ro-RO" b="1" dirty="0"/>
              <a:t>,</a:t>
            </a:r>
            <a:r>
              <a:rPr b="1" dirty="0"/>
              <a:t>35-40</a:t>
            </a:r>
            <a:r>
              <a:rPr dirty="0"/>
              <a:t>. </a:t>
            </a:r>
            <a:r>
              <a:rPr dirty="0" err="1"/>
              <a:t>Acolo</a:t>
            </a:r>
            <a:r>
              <a:rPr dirty="0"/>
              <a:t>, El </a:t>
            </a:r>
            <a:r>
              <a:rPr dirty="0" err="1"/>
              <a:t>identifică</a:t>
            </a:r>
            <a:r>
              <a:rPr dirty="0"/>
              <a:t> </a:t>
            </a:r>
            <a:r>
              <a:rPr dirty="0" err="1"/>
              <a:t>actele</a:t>
            </a:r>
            <a:r>
              <a:rPr dirty="0"/>
              <a:t> de </a:t>
            </a:r>
            <a:r>
              <a:rPr dirty="0" err="1"/>
              <a:t>binefacere</a:t>
            </a:r>
            <a:r>
              <a:rPr dirty="0"/>
              <a:t> cu </a:t>
            </a:r>
            <a:r>
              <a:rPr dirty="0" err="1"/>
              <a:t>slujirea</a:t>
            </a:r>
            <a:r>
              <a:rPr dirty="0"/>
              <a:t> </a:t>
            </a:r>
            <a:r>
              <a:rPr dirty="0" err="1"/>
              <a:t>directă</a:t>
            </a:r>
            <a:r>
              <a:rPr dirty="0"/>
              <a:t> </a:t>
            </a:r>
            <a:r>
              <a:rPr dirty="0" err="1"/>
              <a:t>adusă</a:t>
            </a:r>
            <a:r>
              <a:rPr dirty="0"/>
              <a:t> Lui:</a:t>
            </a:r>
            <a:br>
              <a:rPr dirty="0"/>
            </a:br>
            <a:r>
              <a:rPr dirty="0"/>
              <a:t>	</a:t>
            </a:r>
            <a:r>
              <a:rPr i="1" dirty="0"/>
              <a:t>„Am </a:t>
            </a:r>
            <a:r>
              <a:rPr i="1" dirty="0" err="1"/>
              <a:t>fost</a:t>
            </a:r>
            <a:r>
              <a:rPr i="1" dirty="0"/>
              <a:t> </a:t>
            </a:r>
            <a:r>
              <a:rPr i="1" dirty="0" err="1"/>
              <a:t>flămând</a:t>
            </a:r>
            <a:r>
              <a:rPr i="1" dirty="0"/>
              <a:t> </a:t>
            </a:r>
            <a:r>
              <a:rPr i="1" dirty="0" err="1"/>
              <a:t>și</a:t>
            </a:r>
            <a:r>
              <a:rPr i="1" dirty="0"/>
              <a:t> Mi-</a:t>
            </a:r>
            <a:r>
              <a:rPr i="1" dirty="0" err="1"/>
              <a:t>ați</a:t>
            </a:r>
            <a:r>
              <a:rPr i="1" dirty="0"/>
              <a:t> </a:t>
            </a:r>
            <a:r>
              <a:rPr i="1" dirty="0" err="1"/>
              <a:t>dat</a:t>
            </a:r>
            <a:r>
              <a:rPr i="1" dirty="0"/>
              <a:t> de </a:t>
            </a:r>
            <a:r>
              <a:rPr i="1" dirty="0" err="1"/>
              <a:t>mâncat</a:t>
            </a:r>
            <a:r>
              <a:rPr i="1" dirty="0"/>
              <a:t>… am </a:t>
            </a:r>
            <a:r>
              <a:rPr i="1" dirty="0" err="1"/>
              <a:t>fost</a:t>
            </a:r>
            <a:r>
              <a:rPr i="1" dirty="0"/>
              <a:t> </a:t>
            </a:r>
            <a:r>
              <a:rPr i="1" dirty="0" err="1"/>
              <a:t>străin</a:t>
            </a:r>
            <a:r>
              <a:rPr i="1" dirty="0"/>
              <a:t> </a:t>
            </a:r>
            <a:r>
              <a:rPr i="1" dirty="0" err="1"/>
              <a:t>și</a:t>
            </a:r>
            <a:r>
              <a:rPr i="1" dirty="0"/>
              <a:t> M-</a:t>
            </a:r>
            <a:r>
              <a:rPr i="1" dirty="0" err="1"/>
              <a:t>ați</a:t>
            </a:r>
            <a:r>
              <a:rPr i="1" dirty="0"/>
              <a:t> </a:t>
            </a:r>
            <a:r>
              <a:rPr i="1" dirty="0" err="1"/>
              <a:t>primit</a:t>
            </a:r>
            <a:r>
              <a:rPr i="1" dirty="0"/>
              <a:t>…”</a:t>
            </a:r>
          </a:p>
          <a:p>
            <a:pPr marL="0" indent="0" defTabSz="416052">
              <a:lnSpc>
                <a:spcPct val="100000"/>
              </a:lnSpc>
              <a:buSzTx/>
              <a:buFontTx/>
              <a:buNone/>
              <a:defRPr sz="1820" i="1">
                <a:solidFill>
                  <a:srgbClr val="037611"/>
                </a:solidFill>
              </a:defRPr>
            </a:pPr>
            <a:r>
              <a:rPr dirty="0"/>
              <a:t>	</a:t>
            </a:r>
            <a:r>
              <a:rPr i="0" dirty="0" err="1"/>
              <a:t>Și</a:t>
            </a:r>
            <a:r>
              <a:rPr i="0" dirty="0"/>
              <a:t> </a:t>
            </a:r>
            <a:r>
              <a:rPr i="0" dirty="0" err="1"/>
              <a:t>apoi</a:t>
            </a:r>
            <a:r>
              <a:rPr i="0" dirty="0"/>
              <a:t> </a:t>
            </a:r>
            <a:r>
              <a:rPr i="0" dirty="0" err="1"/>
              <a:t>concluzia</a:t>
            </a:r>
            <a:r>
              <a:rPr i="0" dirty="0"/>
              <a:t> </a:t>
            </a:r>
            <a:r>
              <a:rPr i="0" dirty="0" err="1"/>
              <a:t>cutremurătoare</a:t>
            </a:r>
            <a:r>
              <a:rPr i="0" dirty="0"/>
              <a:t>:</a:t>
            </a:r>
            <a:br>
              <a:rPr i="0" dirty="0"/>
            </a:br>
            <a:r>
              <a:rPr dirty="0"/>
              <a:t>„Ori de </a:t>
            </a:r>
            <a:r>
              <a:rPr dirty="0" err="1"/>
              <a:t>câte</a:t>
            </a:r>
            <a:r>
              <a:rPr dirty="0"/>
              <a:t> </a:t>
            </a:r>
            <a:r>
              <a:rPr dirty="0" err="1"/>
              <a:t>ori</a:t>
            </a:r>
            <a:r>
              <a:rPr dirty="0"/>
              <a:t> </a:t>
            </a:r>
            <a:r>
              <a:rPr dirty="0" err="1"/>
              <a:t>ați</a:t>
            </a:r>
            <a:r>
              <a:rPr dirty="0"/>
              <a:t> </a:t>
            </a:r>
            <a:r>
              <a:rPr dirty="0" err="1"/>
              <a:t>făcut</a:t>
            </a:r>
            <a:r>
              <a:rPr dirty="0"/>
              <a:t> </a:t>
            </a:r>
            <a:r>
              <a:rPr dirty="0" err="1"/>
              <a:t>aceste</a:t>
            </a:r>
            <a:r>
              <a:rPr dirty="0"/>
              <a:t> </a:t>
            </a:r>
            <a:r>
              <a:rPr dirty="0" err="1"/>
              <a:t>lucruri</a:t>
            </a:r>
            <a:r>
              <a:rPr dirty="0"/>
              <a:t> </a:t>
            </a:r>
            <a:r>
              <a:rPr dirty="0" err="1"/>
              <a:t>unuia</a:t>
            </a:r>
            <a:r>
              <a:rPr dirty="0"/>
              <a:t> din </a:t>
            </a:r>
            <a:r>
              <a:rPr dirty="0" err="1"/>
              <a:t>acești</a:t>
            </a:r>
            <a:r>
              <a:rPr dirty="0"/>
              <a:t> </a:t>
            </a:r>
            <a:r>
              <a:rPr dirty="0" err="1"/>
              <a:t>foarte</a:t>
            </a:r>
            <a:r>
              <a:rPr dirty="0"/>
              <a:t> </a:t>
            </a:r>
            <a:r>
              <a:rPr dirty="0" err="1"/>
              <a:t>neînsemnați</a:t>
            </a:r>
            <a:r>
              <a:rPr dirty="0"/>
              <a:t> </a:t>
            </a:r>
            <a:r>
              <a:rPr dirty="0" err="1"/>
              <a:t>frați</a:t>
            </a:r>
            <a:r>
              <a:rPr dirty="0"/>
              <a:t> ai Mei, Mie Mi le-</a:t>
            </a:r>
            <a:r>
              <a:rPr dirty="0" err="1"/>
              <a:t>ați</a:t>
            </a:r>
            <a:r>
              <a:rPr dirty="0"/>
              <a:t> </a:t>
            </a:r>
            <a:r>
              <a:rPr dirty="0" err="1"/>
              <a:t>făcut</a:t>
            </a:r>
            <a:r>
              <a:rPr dirty="0"/>
              <a:t>.”</a:t>
            </a:r>
            <a:endParaRPr i="0" dirty="0"/>
          </a:p>
          <a:p>
            <a:pPr marL="0" indent="0" defTabSz="416052">
              <a:lnSpc>
                <a:spcPct val="100000"/>
              </a:lnSpc>
              <a:buSzTx/>
              <a:buFontTx/>
              <a:buNone/>
              <a:defRPr sz="1820">
                <a:solidFill>
                  <a:srgbClr val="037611"/>
                </a:solidFill>
              </a:defRPr>
            </a:pPr>
            <a:r>
              <a:rPr dirty="0"/>
              <a:t>	</a:t>
            </a:r>
            <a:r>
              <a:rPr dirty="0" err="1"/>
              <a:t>Această</a:t>
            </a:r>
            <a:r>
              <a:rPr dirty="0"/>
              <a:t> </a:t>
            </a:r>
            <a:r>
              <a:rPr dirty="0" err="1"/>
              <a:t>afirmație</a:t>
            </a:r>
            <a:r>
              <a:rPr dirty="0"/>
              <a:t> </a:t>
            </a:r>
            <a:r>
              <a:rPr dirty="0" err="1"/>
              <a:t>schimbă</a:t>
            </a:r>
            <a:r>
              <a:rPr dirty="0"/>
              <a:t> </a:t>
            </a:r>
            <a:r>
              <a:rPr dirty="0" err="1"/>
              <a:t>complet</a:t>
            </a:r>
            <a:r>
              <a:rPr dirty="0"/>
              <a:t> </a:t>
            </a:r>
            <a:r>
              <a:rPr dirty="0" err="1"/>
              <a:t>perspectiva</a:t>
            </a:r>
            <a:r>
              <a:rPr dirty="0"/>
              <a:t> </a:t>
            </a:r>
            <a:r>
              <a:rPr dirty="0" err="1"/>
              <a:t>noastră</a:t>
            </a:r>
            <a:r>
              <a:rPr dirty="0"/>
              <a:t>. </a:t>
            </a:r>
            <a:r>
              <a:rPr dirty="0" err="1"/>
              <a:t>Înseamnă</a:t>
            </a:r>
            <a:r>
              <a:rPr dirty="0"/>
              <a:t> </a:t>
            </a:r>
            <a:r>
              <a:rPr dirty="0" err="1"/>
              <a:t>că</a:t>
            </a:r>
            <a:r>
              <a:rPr dirty="0"/>
              <a:t> </a:t>
            </a:r>
            <a:r>
              <a:rPr dirty="0" err="1"/>
              <a:t>binefacerea</a:t>
            </a:r>
            <a:r>
              <a:rPr dirty="0"/>
              <a:t> nu </a:t>
            </a:r>
            <a:r>
              <a:rPr dirty="0" err="1"/>
              <a:t>este</a:t>
            </a:r>
            <a:r>
              <a:rPr dirty="0"/>
              <a:t> </a:t>
            </a:r>
            <a:r>
              <a:rPr dirty="0" err="1"/>
              <a:t>doar</a:t>
            </a:r>
            <a:r>
              <a:rPr dirty="0"/>
              <a:t> </a:t>
            </a:r>
            <a:r>
              <a:rPr dirty="0" err="1"/>
              <a:t>despre</a:t>
            </a:r>
            <a:r>
              <a:rPr dirty="0"/>
              <a:t> „a </a:t>
            </a:r>
            <a:r>
              <a:rPr dirty="0" err="1"/>
              <a:t>ajuta</a:t>
            </a:r>
            <a:r>
              <a:rPr dirty="0"/>
              <a:t> </a:t>
            </a:r>
            <a:r>
              <a:rPr dirty="0" err="1"/>
              <a:t>oameni</a:t>
            </a:r>
            <a:r>
              <a:rPr dirty="0"/>
              <a:t>”, ci </a:t>
            </a:r>
            <a:r>
              <a:rPr dirty="0" err="1"/>
              <a:t>despre</a:t>
            </a:r>
            <a:r>
              <a:rPr dirty="0"/>
              <a:t> </a:t>
            </a:r>
            <a:r>
              <a:rPr b="1" dirty="0"/>
              <a:t>a-L </a:t>
            </a:r>
            <a:r>
              <a:rPr b="1" dirty="0" err="1"/>
              <a:t>întâlni</a:t>
            </a:r>
            <a:r>
              <a:rPr b="1" dirty="0"/>
              <a:t> pe </a:t>
            </a:r>
            <a:r>
              <a:rPr b="1" dirty="0" err="1"/>
              <a:t>Hristos</a:t>
            </a:r>
            <a:r>
              <a:rPr b="1" dirty="0"/>
              <a:t> </a:t>
            </a:r>
            <a:r>
              <a:rPr b="1" dirty="0" err="1"/>
              <a:t>în</a:t>
            </a:r>
            <a:r>
              <a:rPr b="1" dirty="0"/>
              <a:t> </a:t>
            </a:r>
            <a:r>
              <a:rPr b="1" dirty="0" err="1"/>
              <a:t>oameni</a:t>
            </a:r>
            <a:r>
              <a:rPr dirty="0"/>
              <a:t>.</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191">
                                            <p:bg/>
                                          </p:spTgt>
                                        </p:tgtEl>
                                        <p:attrNameLst>
                                          <p:attrName>style.visibility</p:attrName>
                                        </p:attrNameLst>
                                      </p:cBhvr>
                                      <p:to>
                                        <p:strVal val="visible"/>
                                      </p:to>
                                    </p:set>
                                    <p:animEffect transition="in" filter="fade">
                                      <p:cBhvr>
                                        <p:cTn id="7" dur="1000"/>
                                        <p:tgtEl>
                                          <p:spTgt spid="191">
                                            <p:bg/>
                                          </p:spTgt>
                                        </p:tgtEl>
                                      </p:cBhvr>
                                    </p:animEffect>
                                  </p:childTnLst>
                                </p:cTn>
                              </p:par>
                              <p:par>
                                <p:cTn id="8" presetID="10" presetClass="entr" presetSubtype="0" fill="hold" grpId="1" nodeType="withEffect">
                                  <p:stCondLst>
                                    <p:cond delay="0"/>
                                  </p:stCondLst>
                                  <p:iterate>
                                    <p:tmAbs val="0"/>
                                  </p:iterate>
                                  <p:childTnLst>
                                    <p:set>
                                      <p:cBhvr>
                                        <p:cTn id="9" fill="hold"/>
                                        <p:tgtEl>
                                          <p:spTgt spid="191">
                                            <p:txEl>
                                              <p:pRg st="0" end="0"/>
                                            </p:txEl>
                                          </p:spTgt>
                                        </p:tgtEl>
                                        <p:attrNameLst>
                                          <p:attrName>style.visibility</p:attrName>
                                        </p:attrNameLst>
                                      </p:cBhvr>
                                      <p:to>
                                        <p:strVal val="visible"/>
                                      </p:to>
                                    </p:set>
                                    <p:animEffect transition="in" filter="fade">
                                      <p:cBhvr>
                                        <p:cTn id="10" dur="1000"/>
                                        <p:tgtEl>
                                          <p:spTgt spid="191">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fill="hold" grpId="1" nodeType="clickEffect">
                                  <p:stCondLst>
                                    <p:cond delay="0"/>
                                  </p:stCondLst>
                                  <p:iterate>
                                    <p:tmAbs val="0"/>
                                  </p:iterate>
                                  <p:childTnLst>
                                    <p:set>
                                      <p:cBhvr>
                                        <p:cTn id="14" fill="hold"/>
                                        <p:tgtEl>
                                          <p:spTgt spid="191">
                                            <p:txEl>
                                              <p:pRg st="1" end="1"/>
                                            </p:txEl>
                                          </p:spTgt>
                                        </p:tgtEl>
                                        <p:attrNameLst>
                                          <p:attrName>style.visibility</p:attrName>
                                        </p:attrNameLst>
                                      </p:cBhvr>
                                      <p:to>
                                        <p:strVal val="visible"/>
                                      </p:to>
                                    </p:set>
                                    <p:animEffect transition="in" filter="fade">
                                      <p:cBhvr>
                                        <p:cTn id="15" dur="1000"/>
                                        <p:tgtEl>
                                          <p:spTgt spid="191">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fill="hold" grpId="1" nodeType="clickEffect">
                                  <p:stCondLst>
                                    <p:cond delay="0"/>
                                  </p:stCondLst>
                                  <p:iterate>
                                    <p:tmAbs val="0"/>
                                  </p:iterate>
                                  <p:childTnLst>
                                    <p:set>
                                      <p:cBhvr>
                                        <p:cTn id="19" fill="hold"/>
                                        <p:tgtEl>
                                          <p:spTgt spid="191">
                                            <p:txEl>
                                              <p:pRg st="2" end="2"/>
                                            </p:txEl>
                                          </p:spTgt>
                                        </p:tgtEl>
                                        <p:attrNameLst>
                                          <p:attrName>style.visibility</p:attrName>
                                        </p:attrNameLst>
                                      </p:cBhvr>
                                      <p:to>
                                        <p:strVal val="visible"/>
                                      </p:to>
                                    </p:set>
                                    <p:animEffect transition="in" filter="fade">
                                      <p:cBhvr>
                                        <p:cTn id="20" dur="1000"/>
                                        <p:tgtEl>
                                          <p:spTgt spid="19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1" grpId="1" build="p" bldLvl="5" animBg="1" advAuto="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5" name="Slide Number Placeholder 4"/>
          <p:cNvSpPr txBox="1">
            <a:spLocks noGrp="1"/>
          </p:cNvSpPr>
          <p:nvPr>
            <p:ph type="sldNum" sz="quarter" idx="4294967295"/>
          </p:nvPr>
        </p:nvSpPr>
        <p:spPr>
          <a:xfrm>
            <a:off x="4449126" y="6426059"/>
            <a:ext cx="245748" cy="225707"/>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lvl1pPr>
              <a:defRPr>
                <a:solidFill>
                  <a:srgbClr val="FFFFFF"/>
                </a:solidFill>
              </a:defRPr>
            </a:lvl1pPr>
          </a:lstStyle>
          <a:p>
            <a:fld id="{86CB4B4D-7CA3-9044-876B-883B54F8677D}" type="slidenum">
              <a:t>11</a:t>
            </a:fld>
            <a:endParaRPr/>
          </a:p>
        </p:txBody>
      </p:sp>
      <p:pic>
        <p:nvPicPr>
          <p:cNvPr id="196" name="ADRA Vertical Logo_WHT.png" descr="ADRA Vertical Logo_WHT.png"/>
          <p:cNvPicPr>
            <a:picLocks noChangeAspect="1"/>
          </p:cNvPicPr>
          <p:nvPr/>
        </p:nvPicPr>
        <p:blipFill>
          <a:blip r:embed="rId3"/>
          <a:stretch>
            <a:fillRect/>
          </a:stretch>
        </p:blipFill>
        <p:spPr>
          <a:xfrm>
            <a:off x="687961" y="5677958"/>
            <a:ext cx="860505" cy="883323"/>
          </a:xfrm>
          <a:prstGeom prst="rect">
            <a:avLst/>
          </a:prstGeom>
          <a:ln w="12700">
            <a:miter lim="400000"/>
          </a:ln>
        </p:spPr>
      </p:pic>
      <p:pic>
        <p:nvPicPr>
          <p:cNvPr id="197" name="ADRA-Romania-motto-2019 fara fundal.png" descr="ADRA-Romania-motto-2019 fara fundal.png"/>
          <p:cNvPicPr>
            <a:picLocks noChangeAspect="1"/>
          </p:cNvPicPr>
          <p:nvPr/>
        </p:nvPicPr>
        <p:blipFill>
          <a:blip r:embed="rId4"/>
          <a:stretch>
            <a:fillRect/>
          </a:stretch>
        </p:blipFill>
        <p:spPr>
          <a:xfrm>
            <a:off x="7922417" y="5202439"/>
            <a:ext cx="873857" cy="883324"/>
          </a:xfrm>
          <a:prstGeom prst="rect">
            <a:avLst/>
          </a:prstGeom>
          <a:ln w="12700">
            <a:miter lim="400000"/>
          </a:ln>
        </p:spPr>
      </p:pic>
      <p:sp>
        <p:nvSpPr>
          <p:cNvPr id="198" name="Title 1"/>
          <p:cNvSpPr txBox="1">
            <a:spLocks noGrp="1"/>
          </p:cNvSpPr>
          <p:nvPr>
            <p:ph type="title"/>
          </p:nvPr>
        </p:nvSpPr>
        <p:spPr>
          <a:xfrm>
            <a:off x="628650" y="365125"/>
            <a:ext cx="7886700" cy="883321"/>
          </a:xfrm>
          <a:prstGeom prst="rect">
            <a:avLst/>
          </a:prstGeom>
        </p:spPr>
        <p:txBody>
          <a:bodyPr/>
          <a:lstStyle>
            <a:lvl1pPr>
              <a:defRPr sz="3500"/>
            </a:lvl1pPr>
          </a:lstStyle>
          <a:p>
            <a:r>
              <a:t>Binefacerea: Limbajul viu al credinței</a:t>
            </a:r>
          </a:p>
        </p:txBody>
      </p:sp>
      <p:sp>
        <p:nvSpPr>
          <p:cNvPr id="199" name="Content Placeholder 2"/>
          <p:cNvSpPr txBox="1">
            <a:spLocks noGrp="1"/>
          </p:cNvSpPr>
          <p:nvPr>
            <p:ph type="body" sz="half" idx="1"/>
          </p:nvPr>
        </p:nvSpPr>
        <p:spPr>
          <a:xfrm>
            <a:off x="904023" y="1926153"/>
            <a:ext cx="7616039" cy="3043766"/>
          </a:xfrm>
          <a:prstGeom prst="rect">
            <a:avLst/>
          </a:prstGeom>
        </p:spPr>
        <p:txBody>
          <a:bodyPr/>
          <a:lstStyle/>
          <a:p>
            <a:pPr marL="0" indent="0" defTabSz="420623">
              <a:lnSpc>
                <a:spcPct val="100000"/>
              </a:lnSpc>
              <a:spcBef>
                <a:spcPts val="1100"/>
              </a:spcBef>
              <a:buSzTx/>
              <a:buFontTx/>
              <a:buNone/>
              <a:defRPr sz="1932" i="1">
                <a:solidFill>
                  <a:srgbClr val="037611"/>
                </a:solidFill>
              </a:defRPr>
            </a:pPr>
            <a:r>
              <a:rPr i="0" dirty="0" err="1"/>
              <a:t>Apostolul</a:t>
            </a:r>
            <a:r>
              <a:rPr i="0" dirty="0"/>
              <a:t> Pavel </a:t>
            </a:r>
            <a:r>
              <a:rPr i="0" dirty="0" err="1"/>
              <a:t>adaugă</a:t>
            </a:r>
            <a:r>
              <a:rPr i="0" dirty="0"/>
              <a:t> o </a:t>
            </a:r>
            <a:r>
              <a:rPr i="0" dirty="0" err="1"/>
              <a:t>dimensiune</a:t>
            </a:r>
            <a:r>
              <a:rPr i="0" dirty="0"/>
              <a:t> </a:t>
            </a:r>
            <a:r>
              <a:rPr i="0" dirty="0" err="1"/>
              <a:t>importantă</a:t>
            </a:r>
            <a:r>
              <a:rPr i="0" dirty="0"/>
              <a:t> </a:t>
            </a:r>
            <a:r>
              <a:rPr i="0" dirty="0" err="1"/>
              <a:t>în</a:t>
            </a:r>
            <a:r>
              <a:rPr i="0" dirty="0"/>
              <a:t> </a:t>
            </a:r>
            <a:r>
              <a:rPr b="1" i="0" dirty="0"/>
              <a:t>2 </a:t>
            </a:r>
            <a:r>
              <a:rPr b="1" i="0" dirty="0" err="1"/>
              <a:t>Corinteni</a:t>
            </a:r>
            <a:r>
              <a:rPr b="1" i="0" dirty="0"/>
              <a:t> 9</a:t>
            </a:r>
            <a:r>
              <a:rPr lang="ro-RO" b="1" i="0" dirty="0"/>
              <a:t>,</a:t>
            </a:r>
            <a:r>
              <a:rPr b="1" i="0" dirty="0"/>
              <a:t>6-7</a:t>
            </a:r>
            <a:r>
              <a:rPr i="0" dirty="0"/>
              <a:t>:</a:t>
            </a:r>
            <a:br>
              <a:rPr i="0" dirty="0"/>
            </a:br>
            <a:r>
              <a:rPr i="0" dirty="0"/>
              <a:t>	</a:t>
            </a:r>
            <a:r>
              <a:rPr dirty="0"/>
              <a:t>„Cine </a:t>
            </a:r>
            <a:r>
              <a:rPr dirty="0" err="1"/>
              <a:t>seamănă</a:t>
            </a:r>
            <a:r>
              <a:rPr dirty="0"/>
              <a:t> </a:t>
            </a:r>
            <a:r>
              <a:rPr dirty="0" err="1"/>
              <a:t>puțin</a:t>
            </a:r>
            <a:r>
              <a:rPr dirty="0"/>
              <a:t>, </a:t>
            </a:r>
            <a:r>
              <a:rPr dirty="0" err="1"/>
              <a:t>puțin</a:t>
            </a:r>
            <a:r>
              <a:rPr dirty="0"/>
              <a:t> </a:t>
            </a:r>
            <a:r>
              <a:rPr dirty="0" err="1"/>
              <a:t>va</a:t>
            </a:r>
            <a:r>
              <a:rPr dirty="0"/>
              <a:t> </a:t>
            </a:r>
            <a:r>
              <a:rPr dirty="0" err="1"/>
              <a:t>secera</a:t>
            </a:r>
            <a:r>
              <a:rPr dirty="0"/>
              <a:t>; </a:t>
            </a:r>
            <a:r>
              <a:rPr dirty="0" err="1"/>
              <a:t>iar</a:t>
            </a:r>
            <a:r>
              <a:rPr dirty="0"/>
              <a:t> cine </a:t>
            </a:r>
            <a:r>
              <a:rPr dirty="0" err="1"/>
              <a:t>seamănă</a:t>
            </a:r>
            <a:r>
              <a:rPr dirty="0"/>
              <a:t> </a:t>
            </a:r>
            <a:r>
              <a:rPr dirty="0" err="1"/>
              <a:t>mult</a:t>
            </a:r>
            <a:r>
              <a:rPr dirty="0"/>
              <a:t>, </a:t>
            </a:r>
            <a:r>
              <a:rPr dirty="0" err="1"/>
              <a:t>mult</a:t>
            </a:r>
            <a:r>
              <a:rPr dirty="0"/>
              <a:t> </a:t>
            </a:r>
            <a:r>
              <a:rPr dirty="0" err="1"/>
              <a:t>va</a:t>
            </a:r>
            <a:r>
              <a:rPr dirty="0"/>
              <a:t> </a:t>
            </a:r>
            <a:r>
              <a:rPr dirty="0" err="1"/>
              <a:t>secera</a:t>
            </a:r>
            <a:r>
              <a:rPr dirty="0"/>
              <a:t>… pe cine </a:t>
            </a:r>
            <a:r>
              <a:rPr dirty="0" err="1"/>
              <a:t>dă</a:t>
            </a:r>
            <a:r>
              <a:rPr dirty="0"/>
              <a:t> cu </a:t>
            </a:r>
            <a:r>
              <a:rPr dirty="0" err="1"/>
              <a:t>bucurie</a:t>
            </a:r>
            <a:r>
              <a:rPr dirty="0"/>
              <a:t> </a:t>
            </a:r>
            <a:r>
              <a:rPr dirty="0" err="1"/>
              <a:t>îl</a:t>
            </a:r>
            <a:r>
              <a:rPr dirty="0"/>
              <a:t> </a:t>
            </a:r>
            <a:r>
              <a:rPr dirty="0" err="1"/>
              <a:t>iubește</a:t>
            </a:r>
            <a:r>
              <a:rPr dirty="0"/>
              <a:t> </a:t>
            </a:r>
            <a:r>
              <a:rPr dirty="0" err="1"/>
              <a:t>Dumnezeu</a:t>
            </a:r>
            <a:r>
              <a:rPr dirty="0"/>
              <a:t>.”</a:t>
            </a:r>
            <a:endParaRPr i="0" dirty="0"/>
          </a:p>
          <a:p>
            <a:pPr marL="0" indent="0" defTabSz="420623">
              <a:lnSpc>
                <a:spcPct val="100000"/>
              </a:lnSpc>
              <a:spcBef>
                <a:spcPts val="1100"/>
              </a:spcBef>
              <a:buSzTx/>
              <a:buFontTx/>
              <a:buNone/>
              <a:defRPr sz="1932">
                <a:solidFill>
                  <a:srgbClr val="037611"/>
                </a:solidFill>
              </a:defRPr>
            </a:pPr>
            <a:r>
              <a:rPr dirty="0"/>
              <a:t>	</a:t>
            </a:r>
            <a:r>
              <a:rPr dirty="0" err="1"/>
              <a:t>Aici</a:t>
            </a:r>
            <a:r>
              <a:rPr dirty="0"/>
              <a:t> </a:t>
            </a:r>
            <a:r>
              <a:rPr dirty="0" err="1"/>
              <a:t>apare</a:t>
            </a:r>
            <a:r>
              <a:rPr dirty="0"/>
              <a:t> </a:t>
            </a:r>
            <a:r>
              <a:rPr dirty="0" err="1"/>
              <a:t>principiul</a:t>
            </a:r>
            <a:r>
              <a:rPr dirty="0"/>
              <a:t> </a:t>
            </a:r>
            <a:r>
              <a:rPr dirty="0" err="1"/>
              <a:t>semănatului</a:t>
            </a:r>
            <a:r>
              <a:rPr dirty="0"/>
              <a:t>. </a:t>
            </a:r>
            <a:r>
              <a:rPr dirty="0" err="1"/>
              <a:t>Binefacerea</a:t>
            </a:r>
            <a:r>
              <a:rPr dirty="0"/>
              <a:t> </a:t>
            </a:r>
            <a:r>
              <a:rPr dirty="0" err="1"/>
              <a:t>este</a:t>
            </a:r>
            <a:r>
              <a:rPr dirty="0"/>
              <a:t> o </a:t>
            </a:r>
            <a:r>
              <a:rPr b="1" dirty="0" err="1"/>
              <a:t>investiție</a:t>
            </a:r>
            <a:r>
              <a:rPr b="1" dirty="0"/>
              <a:t> </a:t>
            </a:r>
            <a:r>
              <a:rPr b="1" dirty="0" err="1"/>
              <a:t>spirituală</a:t>
            </a:r>
            <a:r>
              <a:rPr dirty="0"/>
              <a:t>. Nu </a:t>
            </a:r>
            <a:r>
              <a:rPr dirty="0" err="1"/>
              <a:t>este</a:t>
            </a:r>
            <a:r>
              <a:rPr dirty="0"/>
              <a:t> o </a:t>
            </a:r>
            <a:r>
              <a:rPr dirty="0" err="1"/>
              <a:t>pierdere</a:t>
            </a:r>
            <a:r>
              <a:rPr dirty="0"/>
              <a:t>, ci o </a:t>
            </a:r>
            <a:r>
              <a:rPr dirty="0" err="1"/>
              <a:t>însămânțare</a:t>
            </a:r>
            <a:r>
              <a:rPr dirty="0"/>
              <a:t>. </a:t>
            </a:r>
            <a:r>
              <a:rPr dirty="0" err="1"/>
              <a:t>Și</a:t>
            </a:r>
            <a:r>
              <a:rPr dirty="0"/>
              <a:t> </a:t>
            </a:r>
            <a:r>
              <a:rPr dirty="0" err="1"/>
              <a:t>orice</a:t>
            </a:r>
            <a:r>
              <a:rPr dirty="0"/>
              <a:t> </a:t>
            </a:r>
            <a:r>
              <a:rPr dirty="0" err="1"/>
              <a:t>sămânță</a:t>
            </a:r>
            <a:r>
              <a:rPr dirty="0"/>
              <a:t>, la </a:t>
            </a:r>
            <a:r>
              <a:rPr dirty="0" err="1"/>
              <a:t>vremea</a:t>
            </a:r>
            <a:r>
              <a:rPr dirty="0"/>
              <a:t> </a:t>
            </a:r>
            <a:r>
              <a:rPr dirty="0" err="1"/>
              <a:t>potrivită</a:t>
            </a:r>
            <a:r>
              <a:rPr dirty="0"/>
              <a:t>, </a:t>
            </a:r>
            <a:r>
              <a:rPr dirty="0" err="1"/>
              <a:t>aduce</a:t>
            </a:r>
            <a:r>
              <a:rPr dirty="0"/>
              <a:t> rod.</a:t>
            </a:r>
          </a:p>
          <a:p>
            <a:pPr marL="0" indent="0" defTabSz="420623">
              <a:lnSpc>
                <a:spcPct val="100000"/>
              </a:lnSpc>
              <a:spcBef>
                <a:spcPts val="1100"/>
              </a:spcBef>
              <a:buSzTx/>
              <a:buFontTx/>
              <a:buNone/>
              <a:defRPr sz="1932">
                <a:solidFill>
                  <a:srgbClr val="037611"/>
                </a:solidFill>
              </a:defRPr>
            </a:pPr>
            <a:r>
              <a:rPr dirty="0"/>
              <a:t>	Dar Pavel </a:t>
            </a:r>
            <a:r>
              <a:rPr dirty="0" err="1"/>
              <a:t>adaugă</a:t>
            </a:r>
            <a:r>
              <a:rPr dirty="0"/>
              <a:t> un </a:t>
            </a:r>
            <a:r>
              <a:rPr dirty="0" err="1"/>
              <a:t>detaliu</a:t>
            </a:r>
            <a:r>
              <a:rPr dirty="0"/>
              <a:t> </a:t>
            </a:r>
            <a:r>
              <a:rPr dirty="0" err="1"/>
              <a:t>esențial</a:t>
            </a:r>
            <a:r>
              <a:rPr dirty="0"/>
              <a:t>: </a:t>
            </a:r>
            <a:r>
              <a:rPr i="1" dirty="0"/>
              <a:t>„cu </a:t>
            </a:r>
            <a:r>
              <a:rPr i="1" dirty="0" err="1"/>
              <a:t>bucurie</a:t>
            </a:r>
            <a:r>
              <a:rPr i="1" dirty="0"/>
              <a:t>”</a:t>
            </a:r>
            <a:r>
              <a:rPr dirty="0"/>
              <a:t>. </a:t>
            </a:r>
            <a:r>
              <a:rPr dirty="0" err="1"/>
              <a:t>Dumnezeu</a:t>
            </a:r>
            <a:r>
              <a:rPr dirty="0"/>
              <a:t> nu </a:t>
            </a:r>
            <a:r>
              <a:rPr dirty="0" err="1"/>
              <a:t>caută</a:t>
            </a:r>
            <a:r>
              <a:rPr dirty="0"/>
              <a:t> </a:t>
            </a:r>
            <a:r>
              <a:rPr dirty="0" err="1"/>
              <a:t>doar</a:t>
            </a:r>
            <a:r>
              <a:rPr dirty="0"/>
              <a:t> </a:t>
            </a:r>
            <a:r>
              <a:rPr dirty="0" err="1"/>
              <a:t>mâini</a:t>
            </a:r>
            <a:r>
              <a:rPr dirty="0"/>
              <a:t> care </a:t>
            </a:r>
            <a:r>
              <a:rPr dirty="0" err="1"/>
              <a:t>dau</a:t>
            </a:r>
            <a:r>
              <a:rPr dirty="0"/>
              <a:t>, ci </a:t>
            </a:r>
            <a:r>
              <a:rPr b="1" dirty="0" err="1"/>
              <a:t>inimi</a:t>
            </a:r>
            <a:r>
              <a:rPr b="1" dirty="0"/>
              <a:t> care se </a:t>
            </a:r>
            <a:r>
              <a:rPr b="1" dirty="0" err="1"/>
              <a:t>bucură</a:t>
            </a:r>
            <a:r>
              <a:rPr b="1" dirty="0"/>
              <a:t> </a:t>
            </a:r>
            <a:r>
              <a:rPr b="1" dirty="0" err="1"/>
              <a:t>când</a:t>
            </a:r>
            <a:r>
              <a:rPr b="1" dirty="0"/>
              <a:t> </a:t>
            </a:r>
            <a:r>
              <a:rPr b="1" dirty="0" err="1"/>
              <a:t>dau</a:t>
            </a:r>
            <a:r>
              <a:rPr dirty="0"/>
              <a:t>. </a:t>
            </a:r>
            <a:r>
              <a:rPr dirty="0" err="1"/>
              <a:t>Pentru</a:t>
            </a:r>
            <a:r>
              <a:rPr dirty="0"/>
              <a:t> </a:t>
            </a:r>
            <a:r>
              <a:rPr dirty="0" err="1"/>
              <a:t>că</a:t>
            </a:r>
            <a:r>
              <a:rPr dirty="0"/>
              <a:t> </a:t>
            </a:r>
            <a:r>
              <a:rPr dirty="0" err="1"/>
              <a:t>bucuria</a:t>
            </a:r>
            <a:r>
              <a:rPr dirty="0"/>
              <a:t> </a:t>
            </a:r>
            <a:r>
              <a:rPr dirty="0" err="1"/>
              <a:t>este</a:t>
            </a:r>
            <a:r>
              <a:rPr dirty="0"/>
              <a:t> </a:t>
            </a:r>
            <a:r>
              <a:rPr dirty="0" err="1"/>
              <a:t>dovada</a:t>
            </a:r>
            <a:r>
              <a:rPr dirty="0"/>
              <a:t> </a:t>
            </a:r>
            <a:r>
              <a:rPr dirty="0" err="1"/>
              <a:t>că</a:t>
            </a:r>
            <a:r>
              <a:rPr dirty="0"/>
              <a:t> </a:t>
            </a:r>
            <a:r>
              <a:rPr dirty="0" err="1"/>
              <a:t>dăruirea</a:t>
            </a:r>
            <a:r>
              <a:rPr dirty="0"/>
              <a:t> vine din </a:t>
            </a:r>
            <a:r>
              <a:rPr dirty="0" err="1"/>
              <a:t>dragoste</a:t>
            </a:r>
            <a:r>
              <a:rPr dirty="0"/>
              <a:t>, nu din </a:t>
            </a:r>
            <a:r>
              <a:rPr dirty="0" err="1"/>
              <a:t>obligație</a:t>
            </a:r>
            <a:r>
              <a:rPr dirty="0"/>
              <a:t>.</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199">
                                            <p:bg/>
                                          </p:spTgt>
                                        </p:tgtEl>
                                        <p:attrNameLst>
                                          <p:attrName>style.visibility</p:attrName>
                                        </p:attrNameLst>
                                      </p:cBhvr>
                                      <p:to>
                                        <p:strVal val="visible"/>
                                      </p:to>
                                    </p:set>
                                    <p:animEffect transition="in" filter="fade">
                                      <p:cBhvr>
                                        <p:cTn id="7" dur="1000"/>
                                        <p:tgtEl>
                                          <p:spTgt spid="199">
                                            <p:bg/>
                                          </p:spTgt>
                                        </p:tgtEl>
                                      </p:cBhvr>
                                    </p:animEffect>
                                  </p:childTnLst>
                                </p:cTn>
                              </p:par>
                              <p:par>
                                <p:cTn id="8" presetID="10" presetClass="entr" presetSubtype="0" fill="hold" grpId="1" nodeType="withEffect">
                                  <p:stCondLst>
                                    <p:cond delay="0"/>
                                  </p:stCondLst>
                                  <p:iterate>
                                    <p:tmAbs val="0"/>
                                  </p:iterate>
                                  <p:childTnLst>
                                    <p:set>
                                      <p:cBhvr>
                                        <p:cTn id="9" fill="hold"/>
                                        <p:tgtEl>
                                          <p:spTgt spid="199">
                                            <p:txEl>
                                              <p:pRg st="0" end="0"/>
                                            </p:txEl>
                                          </p:spTgt>
                                        </p:tgtEl>
                                        <p:attrNameLst>
                                          <p:attrName>style.visibility</p:attrName>
                                        </p:attrNameLst>
                                      </p:cBhvr>
                                      <p:to>
                                        <p:strVal val="visible"/>
                                      </p:to>
                                    </p:set>
                                    <p:animEffect transition="in" filter="fade">
                                      <p:cBhvr>
                                        <p:cTn id="10" dur="1000"/>
                                        <p:tgtEl>
                                          <p:spTgt spid="19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fill="hold" grpId="1" nodeType="clickEffect">
                                  <p:stCondLst>
                                    <p:cond delay="0"/>
                                  </p:stCondLst>
                                  <p:iterate>
                                    <p:tmAbs val="0"/>
                                  </p:iterate>
                                  <p:childTnLst>
                                    <p:set>
                                      <p:cBhvr>
                                        <p:cTn id="14" fill="hold"/>
                                        <p:tgtEl>
                                          <p:spTgt spid="199">
                                            <p:txEl>
                                              <p:pRg st="1" end="1"/>
                                            </p:txEl>
                                          </p:spTgt>
                                        </p:tgtEl>
                                        <p:attrNameLst>
                                          <p:attrName>style.visibility</p:attrName>
                                        </p:attrNameLst>
                                      </p:cBhvr>
                                      <p:to>
                                        <p:strVal val="visible"/>
                                      </p:to>
                                    </p:set>
                                    <p:animEffect transition="in" filter="fade">
                                      <p:cBhvr>
                                        <p:cTn id="15" dur="1000"/>
                                        <p:tgtEl>
                                          <p:spTgt spid="199">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fill="hold" grpId="1" nodeType="clickEffect">
                                  <p:stCondLst>
                                    <p:cond delay="0"/>
                                  </p:stCondLst>
                                  <p:iterate>
                                    <p:tmAbs val="0"/>
                                  </p:iterate>
                                  <p:childTnLst>
                                    <p:set>
                                      <p:cBhvr>
                                        <p:cTn id="19" fill="hold"/>
                                        <p:tgtEl>
                                          <p:spTgt spid="199">
                                            <p:txEl>
                                              <p:pRg st="2" end="2"/>
                                            </p:txEl>
                                          </p:spTgt>
                                        </p:tgtEl>
                                        <p:attrNameLst>
                                          <p:attrName>style.visibility</p:attrName>
                                        </p:attrNameLst>
                                      </p:cBhvr>
                                      <p:to>
                                        <p:strVal val="visible"/>
                                      </p:to>
                                    </p:set>
                                    <p:animEffect transition="in" filter="fade">
                                      <p:cBhvr>
                                        <p:cTn id="20" dur="1000"/>
                                        <p:tgtEl>
                                          <p:spTgt spid="19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9" grpId="1" build="p" bldLvl="5" animBg="1" advAuto="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3" name="Slide Number Placeholder 4"/>
          <p:cNvSpPr txBox="1">
            <a:spLocks noGrp="1"/>
          </p:cNvSpPr>
          <p:nvPr>
            <p:ph type="sldNum" sz="quarter" idx="4294967295"/>
          </p:nvPr>
        </p:nvSpPr>
        <p:spPr>
          <a:xfrm>
            <a:off x="4449126" y="6426059"/>
            <a:ext cx="245748" cy="225707"/>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lvl1pPr>
              <a:defRPr>
                <a:solidFill>
                  <a:srgbClr val="FFFFFF"/>
                </a:solidFill>
              </a:defRPr>
            </a:lvl1pPr>
          </a:lstStyle>
          <a:p>
            <a:fld id="{86CB4B4D-7CA3-9044-876B-883B54F8677D}" type="slidenum">
              <a:t>12</a:t>
            </a:fld>
            <a:endParaRPr/>
          </a:p>
        </p:txBody>
      </p:sp>
      <p:pic>
        <p:nvPicPr>
          <p:cNvPr id="204" name="ADRA Vertical Logo_WHT.png" descr="ADRA Vertical Logo_WHT.png"/>
          <p:cNvPicPr>
            <a:picLocks noChangeAspect="1"/>
          </p:cNvPicPr>
          <p:nvPr/>
        </p:nvPicPr>
        <p:blipFill>
          <a:blip r:embed="rId3"/>
          <a:stretch>
            <a:fillRect/>
          </a:stretch>
        </p:blipFill>
        <p:spPr>
          <a:xfrm>
            <a:off x="687961" y="5677958"/>
            <a:ext cx="860505" cy="883323"/>
          </a:xfrm>
          <a:prstGeom prst="rect">
            <a:avLst/>
          </a:prstGeom>
          <a:ln w="12700">
            <a:miter lim="400000"/>
          </a:ln>
        </p:spPr>
      </p:pic>
      <p:pic>
        <p:nvPicPr>
          <p:cNvPr id="205" name="ADRA-Romania-motto-2019 fara fundal.png" descr="ADRA-Romania-motto-2019 fara fundal.png"/>
          <p:cNvPicPr>
            <a:picLocks noChangeAspect="1"/>
          </p:cNvPicPr>
          <p:nvPr/>
        </p:nvPicPr>
        <p:blipFill>
          <a:blip r:embed="rId4"/>
          <a:stretch>
            <a:fillRect/>
          </a:stretch>
        </p:blipFill>
        <p:spPr>
          <a:xfrm>
            <a:off x="7922417" y="5202439"/>
            <a:ext cx="873857" cy="883324"/>
          </a:xfrm>
          <a:prstGeom prst="rect">
            <a:avLst/>
          </a:prstGeom>
          <a:ln w="12700">
            <a:miter lim="400000"/>
          </a:ln>
        </p:spPr>
      </p:pic>
      <p:sp>
        <p:nvSpPr>
          <p:cNvPr id="206" name="Title 1"/>
          <p:cNvSpPr txBox="1">
            <a:spLocks noGrp="1"/>
          </p:cNvSpPr>
          <p:nvPr>
            <p:ph type="title"/>
          </p:nvPr>
        </p:nvSpPr>
        <p:spPr>
          <a:xfrm>
            <a:off x="628650" y="365125"/>
            <a:ext cx="7886700" cy="883321"/>
          </a:xfrm>
          <a:prstGeom prst="rect">
            <a:avLst/>
          </a:prstGeom>
        </p:spPr>
        <p:txBody>
          <a:bodyPr/>
          <a:lstStyle>
            <a:lvl1pPr>
              <a:defRPr sz="3500"/>
            </a:lvl1pPr>
          </a:lstStyle>
          <a:p>
            <a:r>
              <a:t>Binefacerea: Limbajul viu al credinței</a:t>
            </a:r>
          </a:p>
        </p:txBody>
      </p:sp>
      <p:sp>
        <p:nvSpPr>
          <p:cNvPr id="207" name="Content Placeholder 2"/>
          <p:cNvSpPr txBox="1">
            <a:spLocks noGrp="1"/>
          </p:cNvSpPr>
          <p:nvPr>
            <p:ph type="body" sz="half" idx="1"/>
          </p:nvPr>
        </p:nvSpPr>
        <p:spPr>
          <a:xfrm>
            <a:off x="904023" y="1926153"/>
            <a:ext cx="7616039" cy="3043766"/>
          </a:xfrm>
          <a:prstGeom prst="rect">
            <a:avLst/>
          </a:prstGeom>
        </p:spPr>
        <p:txBody>
          <a:bodyPr/>
          <a:lstStyle/>
          <a:p>
            <a:pPr>
              <a:defRPr sz="2200"/>
            </a:pPr>
            <a:r>
              <a:t>De multe ori, oamenii spun: „Nu am suficient ca să dau.” Dar adevărul biblic este altul: </a:t>
            </a:r>
            <a:r>
              <a:rPr b="1"/>
              <a:t>nu contează cât ai, ci cât ești dispus să oferi</a:t>
            </a:r>
            <a:r>
              <a:t>. Să ne amintim de văduva săracă, care a pus doi bănuți în vistieria templului. Din punct de vedere economic, era aproape nimic. Dar Isus a spus că ea a dat mai mult decât toți. De ce? Pentru că a dat din inimă. </a:t>
            </a:r>
          </a:p>
          <a:p>
            <a:pPr>
              <a:defRPr sz="2200"/>
            </a:pPr>
            <a:r>
              <a:t>În acest context, binefacerea devine accesibilă tuturor. Nu este rezervată celor bogați. Este chemarea fiecărui credincios.</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207">
                                            <p:bg/>
                                          </p:spTgt>
                                        </p:tgtEl>
                                        <p:attrNameLst>
                                          <p:attrName>style.visibility</p:attrName>
                                        </p:attrNameLst>
                                      </p:cBhvr>
                                      <p:to>
                                        <p:strVal val="visible"/>
                                      </p:to>
                                    </p:set>
                                    <p:animEffect transition="in" filter="fade">
                                      <p:cBhvr>
                                        <p:cTn id="7" dur="1000"/>
                                        <p:tgtEl>
                                          <p:spTgt spid="207">
                                            <p:bg/>
                                          </p:spTgt>
                                        </p:tgtEl>
                                      </p:cBhvr>
                                    </p:animEffect>
                                  </p:childTnLst>
                                </p:cTn>
                              </p:par>
                              <p:par>
                                <p:cTn id="8" presetID="10" presetClass="entr" presetSubtype="0" fill="hold" grpId="1" nodeType="withEffect">
                                  <p:stCondLst>
                                    <p:cond delay="0"/>
                                  </p:stCondLst>
                                  <p:iterate>
                                    <p:tmAbs val="0"/>
                                  </p:iterate>
                                  <p:childTnLst>
                                    <p:set>
                                      <p:cBhvr>
                                        <p:cTn id="9" fill="hold"/>
                                        <p:tgtEl>
                                          <p:spTgt spid="207">
                                            <p:txEl>
                                              <p:pRg st="0" end="0"/>
                                            </p:txEl>
                                          </p:spTgt>
                                        </p:tgtEl>
                                        <p:attrNameLst>
                                          <p:attrName>style.visibility</p:attrName>
                                        </p:attrNameLst>
                                      </p:cBhvr>
                                      <p:to>
                                        <p:strVal val="visible"/>
                                      </p:to>
                                    </p:set>
                                    <p:animEffect transition="in" filter="fade">
                                      <p:cBhvr>
                                        <p:cTn id="10" dur="1000"/>
                                        <p:tgtEl>
                                          <p:spTgt spid="20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fill="hold" grpId="1" nodeType="clickEffect">
                                  <p:stCondLst>
                                    <p:cond delay="0"/>
                                  </p:stCondLst>
                                  <p:iterate>
                                    <p:tmAbs val="0"/>
                                  </p:iterate>
                                  <p:childTnLst>
                                    <p:set>
                                      <p:cBhvr>
                                        <p:cTn id="14" fill="hold"/>
                                        <p:tgtEl>
                                          <p:spTgt spid="207">
                                            <p:txEl>
                                              <p:pRg st="1" end="1"/>
                                            </p:txEl>
                                          </p:spTgt>
                                        </p:tgtEl>
                                        <p:attrNameLst>
                                          <p:attrName>style.visibility</p:attrName>
                                        </p:attrNameLst>
                                      </p:cBhvr>
                                      <p:to>
                                        <p:strVal val="visible"/>
                                      </p:to>
                                    </p:set>
                                    <p:animEffect transition="in" filter="fade">
                                      <p:cBhvr>
                                        <p:cTn id="15" dur="1000"/>
                                        <p:tgtEl>
                                          <p:spTgt spid="207">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7" grpId="1" build="p" bldLvl="5" animBg="1" advAuto="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1" name="Slide Number Placeholder 4"/>
          <p:cNvSpPr txBox="1">
            <a:spLocks noGrp="1"/>
          </p:cNvSpPr>
          <p:nvPr>
            <p:ph type="sldNum" sz="quarter" idx="4294967295"/>
          </p:nvPr>
        </p:nvSpPr>
        <p:spPr>
          <a:xfrm>
            <a:off x="4449126" y="6426059"/>
            <a:ext cx="245748" cy="225707"/>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lvl1pPr>
              <a:defRPr>
                <a:solidFill>
                  <a:srgbClr val="FFFFFF"/>
                </a:solidFill>
              </a:defRPr>
            </a:lvl1pPr>
          </a:lstStyle>
          <a:p>
            <a:fld id="{86CB4B4D-7CA3-9044-876B-883B54F8677D}" type="slidenum">
              <a:t>13</a:t>
            </a:fld>
            <a:endParaRPr/>
          </a:p>
        </p:txBody>
      </p:sp>
      <p:pic>
        <p:nvPicPr>
          <p:cNvPr id="212" name="ADRA Vertical Logo_WHT.png" descr="ADRA Vertical Logo_WHT.png"/>
          <p:cNvPicPr>
            <a:picLocks noChangeAspect="1"/>
          </p:cNvPicPr>
          <p:nvPr/>
        </p:nvPicPr>
        <p:blipFill>
          <a:blip r:embed="rId3"/>
          <a:stretch>
            <a:fillRect/>
          </a:stretch>
        </p:blipFill>
        <p:spPr>
          <a:xfrm>
            <a:off x="687961" y="5677958"/>
            <a:ext cx="860505" cy="883323"/>
          </a:xfrm>
          <a:prstGeom prst="rect">
            <a:avLst/>
          </a:prstGeom>
          <a:ln w="12700">
            <a:miter lim="400000"/>
          </a:ln>
        </p:spPr>
      </p:pic>
      <p:pic>
        <p:nvPicPr>
          <p:cNvPr id="213" name="ADRA-Romania-motto-2019 fara fundal.png" descr="ADRA-Romania-motto-2019 fara fundal.png"/>
          <p:cNvPicPr>
            <a:picLocks noChangeAspect="1"/>
          </p:cNvPicPr>
          <p:nvPr/>
        </p:nvPicPr>
        <p:blipFill>
          <a:blip r:embed="rId4"/>
          <a:stretch>
            <a:fillRect/>
          </a:stretch>
        </p:blipFill>
        <p:spPr>
          <a:xfrm>
            <a:off x="7922417" y="5202439"/>
            <a:ext cx="873857" cy="883324"/>
          </a:xfrm>
          <a:prstGeom prst="rect">
            <a:avLst/>
          </a:prstGeom>
          <a:ln w="12700">
            <a:miter lim="400000"/>
          </a:ln>
        </p:spPr>
      </p:pic>
      <p:sp>
        <p:nvSpPr>
          <p:cNvPr id="214" name="Title 1"/>
          <p:cNvSpPr txBox="1">
            <a:spLocks noGrp="1"/>
          </p:cNvSpPr>
          <p:nvPr>
            <p:ph type="title"/>
          </p:nvPr>
        </p:nvSpPr>
        <p:spPr>
          <a:xfrm>
            <a:off x="628650" y="365125"/>
            <a:ext cx="7886700" cy="883321"/>
          </a:xfrm>
          <a:prstGeom prst="rect">
            <a:avLst/>
          </a:prstGeom>
        </p:spPr>
        <p:txBody>
          <a:bodyPr/>
          <a:lstStyle>
            <a:lvl1pPr>
              <a:defRPr sz="3500"/>
            </a:lvl1pPr>
          </a:lstStyle>
          <a:p>
            <a:r>
              <a:t>Binefacerea: Limbajul viu al credinței</a:t>
            </a:r>
          </a:p>
        </p:txBody>
      </p:sp>
      <p:sp>
        <p:nvSpPr>
          <p:cNvPr id="215" name="Content Placeholder 2"/>
          <p:cNvSpPr txBox="1">
            <a:spLocks noGrp="1"/>
          </p:cNvSpPr>
          <p:nvPr>
            <p:ph type="body" sz="half" idx="1"/>
          </p:nvPr>
        </p:nvSpPr>
        <p:spPr>
          <a:xfrm>
            <a:off x="904023" y="1926153"/>
            <a:ext cx="7616039" cy="3043766"/>
          </a:xfrm>
          <a:prstGeom prst="rect">
            <a:avLst/>
          </a:prstGeom>
        </p:spPr>
        <p:txBody>
          <a:bodyPr/>
          <a:lstStyle/>
          <a:p>
            <a:pPr>
              <a:defRPr sz="2200"/>
            </a:pPr>
            <a:r>
              <a:rPr dirty="0"/>
              <a:t>Scriptura </a:t>
            </a:r>
            <a:r>
              <a:rPr dirty="0" err="1"/>
              <a:t>spune</a:t>
            </a:r>
            <a:r>
              <a:rPr dirty="0"/>
              <a:t> </a:t>
            </a:r>
            <a:r>
              <a:rPr dirty="0" err="1"/>
              <a:t>în</a:t>
            </a:r>
            <a:r>
              <a:rPr dirty="0"/>
              <a:t> </a:t>
            </a:r>
            <a:r>
              <a:rPr b="1" dirty="0" err="1"/>
              <a:t>Proverbe</a:t>
            </a:r>
            <a:r>
              <a:rPr b="1" dirty="0"/>
              <a:t> 19</a:t>
            </a:r>
            <a:r>
              <a:rPr lang="ro-RO" b="1" dirty="0"/>
              <a:t>,</a:t>
            </a:r>
            <a:r>
              <a:rPr b="1" dirty="0"/>
              <a:t>17</a:t>
            </a:r>
            <a:r>
              <a:rPr dirty="0"/>
              <a:t>:</a:t>
            </a:r>
            <a:br>
              <a:rPr dirty="0"/>
            </a:br>
            <a:r>
              <a:rPr i="1" dirty="0"/>
              <a:t>„Cine are </a:t>
            </a:r>
            <a:r>
              <a:rPr i="1" dirty="0" err="1"/>
              <a:t>milă</a:t>
            </a:r>
            <a:r>
              <a:rPr i="1" dirty="0"/>
              <a:t> de </a:t>
            </a:r>
            <a:r>
              <a:rPr i="1" dirty="0" err="1"/>
              <a:t>sărac</a:t>
            </a:r>
            <a:r>
              <a:rPr i="1" dirty="0"/>
              <a:t> </a:t>
            </a:r>
            <a:r>
              <a:rPr i="1" dirty="0" err="1"/>
              <a:t>împrumută</a:t>
            </a:r>
            <a:r>
              <a:rPr i="1" dirty="0"/>
              <a:t> pe </a:t>
            </a:r>
            <a:r>
              <a:rPr i="1" dirty="0" err="1"/>
              <a:t>Domnul</a:t>
            </a:r>
            <a:r>
              <a:rPr i="1" dirty="0"/>
              <a:t>, </a:t>
            </a:r>
            <a:r>
              <a:rPr i="1" dirty="0" err="1"/>
              <a:t>și</a:t>
            </a:r>
            <a:r>
              <a:rPr i="1" dirty="0"/>
              <a:t> El </a:t>
            </a:r>
            <a:r>
              <a:rPr i="1" dirty="0" err="1"/>
              <a:t>îi</a:t>
            </a:r>
            <a:r>
              <a:rPr i="1" dirty="0"/>
              <a:t> </a:t>
            </a:r>
            <a:r>
              <a:rPr i="1" dirty="0" err="1"/>
              <a:t>va</a:t>
            </a:r>
            <a:r>
              <a:rPr i="1" dirty="0"/>
              <a:t> </a:t>
            </a:r>
            <a:r>
              <a:rPr i="1" dirty="0" err="1"/>
              <a:t>răsplăti</a:t>
            </a:r>
            <a:r>
              <a:rPr i="1" dirty="0"/>
              <a:t> </a:t>
            </a:r>
            <a:r>
              <a:rPr i="1" dirty="0" err="1"/>
              <a:t>binefacerea</a:t>
            </a:r>
            <a:r>
              <a:rPr i="1" dirty="0"/>
              <a:t>.”</a:t>
            </a:r>
          </a:p>
          <a:p>
            <a:pPr>
              <a:defRPr sz="2200"/>
            </a:pPr>
            <a:r>
              <a:rPr dirty="0" err="1"/>
              <a:t>Aceasta</a:t>
            </a:r>
            <a:r>
              <a:rPr dirty="0"/>
              <a:t> </a:t>
            </a:r>
            <a:r>
              <a:rPr dirty="0" err="1"/>
              <a:t>este</a:t>
            </a:r>
            <a:r>
              <a:rPr dirty="0"/>
              <a:t> </a:t>
            </a:r>
            <a:r>
              <a:rPr dirty="0" err="1"/>
              <a:t>una</a:t>
            </a:r>
            <a:r>
              <a:rPr dirty="0"/>
              <a:t> </a:t>
            </a:r>
            <a:r>
              <a:rPr dirty="0" err="1"/>
              <a:t>dintre</a:t>
            </a:r>
            <a:r>
              <a:rPr dirty="0"/>
              <a:t> </a:t>
            </a:r>
            <a:r>
              <a:rPr dirty="0" err="1"/>
              <a:t>cele</a:t>
            </a:r>
            <a:r>
              <a:rPr dirty="0"/>
              <a:t> </a:t>
            </a:r>
            <a:r>
              <a:rPr dirty="0" err="1"/>
              <a:t>mai</a:t>
            </a:r>
            <a:r>
              <a:rPr dirty="0"/>
              <a:t> </a:t>
            </a:r>
            <a:r>
              <a:rPr dirty="0" err="1"/>
              <a:t>profunde</a:t>
            </a:r>
            <a:r>
              <a:rPr dirty="0"/>
              <a:t> </a:t>
            </a:r>
            <a:r>
              <a:rPr dirty="0" err="1"/>
              <a:t>promisiuni</a:t>
            </a:r>
            <a:r>
              <a:rPr dirty="0"/>
              <a:t> </a:t>
            </a:r>
            <a:r>
              <a:rPr dirty="0" err="1"/>
              <a:t>biblice</a:t>
            </a:r>
            <a:r>
              <a:rPr dirty="0"/>
              <a:t>. </a:t>
            </a:r>
            <a:r>
              <a:rPr dirty="0" err="1"/>
              <a:t>Dumnezeu</a:t>
            </a:r>
            <a:r>
              <a:rPr dirty="0"/>
              <a:t> Se </a:t>
            </a:r>
            <a:r>
              <a:rPr dirty="0" err="1"/>
              <a:t>identifică</a:t>
            </a:r>
            <a:r>
              <a:rPr dirty="0"/>
              <a:t> </a:t>
            </a:r>
            <a:r>
              <a:rPr dirty="0" err="1"/>
              <a:t>atât</a:t>
            </a:r>
            <a:r>
              <a:rPr dirty="0"/>
              <a:t> de </a:t>
            </a:r>
            <a:r>
              <a:rPr dirty="0" err="1"/>
              <a:t>mult</a:t>
            </a:r>
            <a:r>
              <a:rPr dirty="0"/>
              <a:t> cu </a:t>
            </a:r>
            <a:r>
              <a:rPr dirty="0" err="1"/>
              <a:t>cel</a:t>
            </a:r>
            <a:r>
              <a:rPr dirty="0"/>
              <a:t> </a:t>
            </a:r>
            <a:r>
              <a:rPr dirty="0" err="1"/>
              <a:t>în</a:t>
            </a:r>
            <a:r>
              <a:rPr dirty="0"/>
              <a:t> </a:t>
            </a:r>
            <a:r>
              <a:rPr dirty="0" err="1"/>
              <a:t>nevoie</a:t>
            </a:r>
            <a:r>
              <a:rPr dirty="0"/>
              <a:t>, </a:t>
            </a:r>
            <a:r>
              <a:rPr dirty="0" err="1"/>
              <a:t>încât</a:t>
            </a:r>
            <a:r>
              <a:rPr dirty="0"/>
              <a:t> </a:t>
            </a:r>
            <a:r>
              <a:rPr dirty="0" err="1"/>
              <a:t>consideră</a:t>
            </a:r>
            <a:r>
              <a:rPr dirty="0"/>
              <a:t> </a:t>
            </a:r>
            <a:r>
              <a:rPr dirty="0" err="1"/>
              <a:t>că</a:t>
            </a:r>
            <a:r>
              <a:rPr dirty="0"/>
              <a:t> </a:t>
            </a:r>
            <a:r>
              <a:rPr dirty="0" err="1"/>
              <a:t>orice</a:t>
            </a:r>
            <a:r>
              <a:rPr dirty="0"/>
              <a:t> </a:t>
            </a:r>
            <a:r>
              <a:rPr dirty="0" err="1"/>
              <a:t>ajutor</a:t>
            </a:r>
            <a:r>
              <a:rPr dirty="0"/>
              <a:t> </a:t>
            </a:r>
            <a:r>
              <a:rPr dirty="0" err="1"/>
              <a:t>oferit</a:t>
            </a:r>
            <a:r>
              <a:rPr dirty="0"/>
              <a:t> </a:t>
            </a:r>
            <a:r>
              <a:rPr dirty="0" err="1"/>
              <a:t>lui</a:t>
            </a:r>
            <a:r>
              <a:rPr dirty="0"/>
              <a:t> </a:t>
            </a:r>
            <a:r>
              <a:rPr dirty="0" err="1"/>
              <a:t>este</a:t>
            </a:r>
            <a:r>
              <a:rPr dirty="0"/>
              <a:t> un </a:t>
            </a:r>
            <a:r>
              <a:rPr b="1" dirty="0" err="1"/>
              <a:t>împrumut</a:t>
            </a:r>
            <a:r>
              <a:rPr b="1" dirty="0"/>
              <a:t> </a:t>
            </a:r>
            <a:r>
              <a:rPr b="1" dirty="0" err="1"/>
              <a:t>acordat</a:t>
            </a:r>
            <a:r>
              <a:rPr b="1" dirty="0"/>
              <a:t> Lui</a:t>
            </a:r>
            <a:r>
              <a:rPr dirty="0"/>
              <a:t>.</a:t>
            </a:r>
          </a:p>
          <a:p>
            <a:pPr>
              <a:defRPr sz="2200"/>
            </a:pPr>
            <a:r>
              <a:rPr dirty="0" err="1"/>
              <a:t>Și</a:t>
            </a:r>
            <a:r>
              <a:rPr dirty="0"/>
              <a:t> </a:t>
            </a:r>
            <a:r>
              <a:rPr dirty="0" err="1"/>
              <a:t>Dumnezeu</a:t>
            </a:r>
            <a:r>
              <a:rPr dirty="0"/>
              <a:t> nu </a:t>
            </a:r>
            <a:r>
              <a:rPr dirty="0" err="1"/>
              <a:t>rămâne</a:t>
            </a:r>
            <a:r>
              <a:rPr dirty="0"/>
              <a:t> </a:t>
            </a:r>
            <a:r>
              <a:rPr dirty="0" err="1"/>
              <a:t>niciodată</a:t>
            </a:r>
            <a:r>
              <a:rPr dirty="0"/>
              <a:t> </a:t>
            </a:r>
            <a:r>
              <a:rPr dirty="0" err="1"/>
              <a:t>dator</a:t>
            </a:r>
            <a:r>
              <a:rPr dirty="0"/>
              <a:t>..</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215">
                                            <p:bg/>
                                          </p:spTgt>
                                        </p:tgtEl>
                                        <p:attrNameLst>
                                          <p:attrName>style.visibility</p:attrName>
                                        </p:attrNameLst>
                                      </p:cBhvr>
                                      <p:to>
                                        <p:strVal val="visible"/>
                                      </p:to>
                                    </p:set>
                                    <p:animEffect transition="in" filter="fade">
                                      <p:cBhvr>
                                        <p:cTn id="7" dur="1000"/>
                                        <p:tgtEl>
                                          <p:spTgt spid="215">
                                            <p:bg/>
                                          </p:spTgt>
                                        </p:tgtEl>
                                      </p:cBhvr>
                                    </p:animEffect>
                                  </p:childTnLst>
                                </p:cTn>
                              </p:par>
                              <p:par>
                                <p:cTn id="8" presetID="10" presetClass="entr" presetSubtype="0" fill="hold" grpId="1" nodeType="withEffect">
                                  <p:stCondLst>
                                    <p:cond delay="0"/>
                                  </p:stCondLst>
                                  <p:iterate>
                                    <p:tmAbs val="0"/>
                                  </p:iterate>
                                  <p:childTnLst>
                                    <p:set>
                                      <p:cBhvr>
                                        <p:cTn id="9" fill="hold"/>
                                        <p:tgtEl>
                                          <p:spTgt spid="215">
                                            <p:txEl>
                                              <p:pRg st="0" end="0"/>
                                            </p:txEl>
                                          </p:spTgt>
                                        </p:tgtEl>
                                        <p:attrNameLst>
                                          <p:attrName>style.visibility</p:attrName>
                                        </p:attrNameLst>
                                      </p:cBhvr>
                                      <p:to>
                                        <p:strVal val="visible"/>
                                      </p:to>
                                    </p:set>
                                    <p:animEffect transition="in" filter="fade">
                                      <p:cBhvr>
                                        <p:cTn id="10" dur="1000"/>
                                        <p:tgtEl>
                                          <p:spTgt spid="215">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fill="hold" grpId="1" nodeType="clickEffect">
                                  <p:stCondLst>
                                    <p:cond delay="0"/>
                                  </p:stCondLst>
                                  <p:iterate>
                                    <p:tmAbs val="0"/>
                                  </p:iterate>
                                  <p:childTnLst>
                                    <p:set>
                                      <p:cBhvr>
                                        <p:cTn id="14" fill="hold"/>
                                        <p:tgtEl>
                                          <p:spTgt spid="215">
                                            <p:txEl>
                                              <p:pRg st="1" end="1"/>
                                            </p:txEl>
                                          </p:spTgt>
                                        </p:tgtEl>
                                        <p:attrNameLst>
                                          <p:attrName>style.visibility</p:attrName>
                                        </p:attrNameLst>
                                      </p:cBhvr>
                                      <p:to>
                                        <p:strVal val="visible"/>
                                      </p:to>
                                    </p:set>
                                    <p:animEffect transition="in" filter="fade">
                                      <p:cBhvr>
                                        <p:cTn id="15" dur="1000"/>
                                        <p:tgtEl>
                                          <p:spTgt spid="215">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fill="hold" grpId="1" nodeType="clickEffect">
                                  <p:stCondLst>
                                    <p:cond delay="0"/>
                                  </p:stCondLst>
                                  <p:iterate>
                                    <p:tmAbs val="0"/>
                                  </p:iterate>
                                  <p:childTnLst>
                                    <p:set>
                                      <p:cBhvr>
                                        <p:cTn id="19" fill="hold"/>
                                        <p:tgtEl>
                                          <p:spTgt spid="215">
                                            <p:txEl>
                                              <p:pRg st="2" end="2"/>
                                            </p:txEl>
                                          </p:spTgt>
                                        </p:tgtEl>
                                        <p:attrNameLst>
                                          <p:attrName>style.visibility</p:attrName>
                                        </p:attrNameLst>
                                      </p:cBhvr>
                                      <p:to>
                                        <p:strVal val="visible"/>
                                      </p:to>
                                    </p:set>
                                    <p:animEffect transition="in" filter="fade">
                                      <p:cBhvr>
                                        <p:cTn id="20" dur="1000"/>
                                        <p:tgtEl>
                                          <p:spTgt spid="215">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15" grpId="1" build="p" bldLvl="5" animBg="1" advAuto="0"/>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9" name="Slide Number Placeholder 4"/>
          <p:cNvSpPr txBox="1">
            <a:spLocks noGrp="1"/>
          </p:cNvSpPr>
          <p:nvPr>
            <p:ph type="sldNum" sz="quarter" idx="4294967295"/>
          </p:nvPr>
        </p:nvSpPr>
        <p:spPr>
          <a:xfrm>
            <a:off x="4449126" y="6426059"/>
            <a:ext cx="245748" cy="225707"/>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lvl1pPr>
              <a:defRPr>
                <a:solidFill>
                  <a:srgbClr val="FFFFFF"/>
                </a:solidFill>
              </a:defRPr>
            </a:lvl1pPr>
          </a:lstStyle>
          <a:p>
            <a:fld id="{86CB4B4D-7CA3-9044-876B-883B54F8677D}" type="slidenum">
              <a:t>14</a:t>
            </a:fld>
            <a:endParaRPr/>
          </a:p>
        </p:txBody>
      </p:sp>
      <p:pic>
        <p:nvPicPr>
          <p:cNvPr id="220" name="ADRA Vertical Logo_WHT.png" descr="ADRA Vertical Logo_WHT.png"/>
          <p:cNvPicPr>
            <a:picLocks noChangeAspect="1"/>
          </p:cNvPicPr>
          <p:nvPr/>
        </p:nvPicPr>
        <p:blipFill>
          <a:blip r:embed="rId3"/>
          <a:stretch>
            <a:fillRect/>
          </a:stretch>
        </p:blipFill>
        <p:spPr>
          <a:xfrm>
            <a:off x="687961" y="5677958"/>
            <a:ext cx="860505" cy="883323"/>
          </a:xfrm>
          <a:prstGeom prst="rect">
            <a:avLst/>
          </a:prstGeom>
          <a:ln w="12700">
            <a:miter lim="400000"/>
          </a:ln>
        </p:spPr>
      </p:pic>
      <p:pic>
        <p:nvPicPr>
          <p:cNvPr id="221" name="ADRA-Romania-motto-2019 fara fundal.png" descr="ADRA-Romania-motto-2019 fara fundal.png"/>
          <p:cNvPicPr>
            <a:picLocks noChangeAspect="1"/>
          </p:cNvPicPr>
          <p:nvPr/>
        </p:nvPicPr>
        <p:blipFill>
          <a:blip r:embed="rId4"/>
          <a:stretch>
            <a:fillRect/>
          </a:stretch>
        </p:blipFill>
        <p:spPr>
          <a:xfrm>
            <a:off x="7922417" y="5202439"/>
            <a:ext cx="873857" cy="883324"/>
          </a:xfrm>
          <a:prstGeom prst="rect">
            <a:avLst/>
          </a:prstGeom>
          <a:ln w="12700">
            <a:miter lim="400000"/>
          </a:ln>
        </p:spPr>
      </p:pic>
      <p:sp>
        <p:nvSpPr>
          <p:cNvPr id="222" name="Title 1"/>
          <p:cNvSpPr txBox="1">
            <a:spLocks noGrp="1"/>
          </p:cNvSpPr>
          <p:nvPr>
            <p:ph type="title"/>
          </p:nvPr>
        </p:nvSpPr>
        <p:spPr>
          <a:xfrm>
            <a:off x="628650" y="365125"/>
            <a:ext cx="7886700" cy="883321"/>
          </a:xfrm>
          <a:prstGeom prst="rect">
            <a:avLst/>
          </a:prstGeom>
        </p:spPr>
        <p:txBody>
          <a:bodyPr/>
          <a:lstStyle>
            <a:lvl1pPr>
              <a:defRPr sz="3500"/>
            </a:lvl1pPr>
          </a:lstStyle>
          <a:p>
            <a:r>
              <a:t>Binefacerea: Limbajul viu al credinței</a:t>
            </a:r>
          </a:p>
        </p:txBody>
      </p:sp>
      <p:sp>
        <p:nvSpPr>
          <p:cNvPr id="223" name="Content Placeholder 2"/>
          <p:cNvSpPr txBox="1">
            <a:spLocks noGrp="1"/>
          </p:cNvSpPr>
          <p:nvPr>
            <p:ph type="body" sz="half" idx="1"/>
          </p:nvPr>
        </p:nvSpPr>
        <p:spPr>
          <a:xfrm>
            <a:off x="904023" y="1926153"/>
            <a:ext cx="7616039" cy="3043766"/>
          </a:xfrm>
          <a:prstGeom prst="rect">
            <a:avLst/>
          </a:prstGeom>
        </p:spPr>
        <p:txBody>
          <a:bodyPr/>
          <a:lstStyle/>
          <a:p>
            <a:pPr>
              <a:defRPr sz="2200"/>
            </a:pPr>
            <a:r>
              <a:rPr dirty="0" err="1"/>
              <a:t>Domnul</a:t>
            </a:r>
            <a:r>
              <a:rPr dirty="0"/>
              <a:t> </a:t>
            </a:r>
            <a:r>
              <a:rPr dirty="0" err="1"/>
              <a:t>Isus</a:t>
            </a:r>
            <a:r>
              <a:rPr dirty="0"/>
              <a:t> a </a:t>
            </a:r>
            <a:r>
              <a:rPr dirty="0" err="1"/>
              <a:t>spus</a:t>
            </a:r>
            <a:r>
              <a:rPr dirty="0"/>
              <a:t> </a:t>
            </a:r>
            <a:r>
              <a:rPr dirty="0" err="1"/>
              <a:t>în</a:t>
            </a:r>
            <a:r>
              <a:rPr dirty="0"/>
              <a:t> </a:t>
            </a:r>
            <a:r>
              <a:rPr b="1" dirty="0" err="1"/>
              <a:t>Faptele</a:t>
            </a:r>
            <a:r>
              <a:rPr b="1" dirty="0"/>
              <a:t> </a:t>
            </a:r>
            <a:r>
              <a:rPr b="1" dirty="0" err="1"/>
              <a:t>Apostolilor</a:t>
            </a:r>
            <a:r>
              <a:rPr b="1" dirty="0"/>
              <a:t> 20</a:t>
            </a:r>
            <a:r>
              <a:rPr lang="ro-RO" b="1" dirty="0"/>
              <a:t>,</a:t>
            </a:r>
            <a:r>
              <a:rPr b="1" dirty="0"/>
              <a:t>35</a:t>
            </a:r>
            <a:r>
              <a:rPr dirty="0"/>
              <a:t>:</a:t>
            </a:r>
            <a:br>
              <a:rPr dirty="0"/>
            </a:br>
            <a:r>
              <a:rPr dirty="0"/>
              <a:t>	</a:t>
            </a:r>
            <a:r>
              <a:rPr i="1" dirty="0"/>
              <a:t>„Este </a:t>
            </a:r>
            <a:r>
              <a:rPr i="1" dirty="0" err="1"/>
              <a:t>mai</a:t>
            </a:r>
            <a:r>
              <a:rPr i="1" dirty="0"/>
              <a:t> </a:t>
            </a:r>
            <a:r>
              <a:rPr i="1" dirty="0" err="1"/>
              <a:t>ferice</a:t>
            </a:r>
            <a:r>
              <a:rPr i="1" dirty="0"/>
              <a:t> </a:t>
            </a:r>
            <a:r>
              <a:rPr i="1" dirty="0" err="1"/>
              <a:t>să</a:t>
            </a:r>
            <a:r>
              <a:rPr i="1" dirty="0"/>
              <a:t> </a:t>
            </a:r>
            <a:r>
              <a:rPr i="1" dirty="0" err="1"/>
              <a:t>dai</a:t>
            </a:r>
            <a:r>
              <a:rPr i="1" dirty="0"/>
              <a:t> </a:t>
            </a:r>
            <a:r>
              <a:rPr i="1" dirty="0" err="1"/>
              <a:t>decât</a:t>
            </a:r>
            <a:r>
              <a:rPr i="1" dirty="0"/>
              <a:t> </a:t>
            </a:r>
            <a:r>
              <a:rPr i="1" dirty="0" err="1"/>
              <a:t>să</a:t>
            </a:r>
            <a:r>
              <a:rPr i="1" dirty="0"/>
              <a:t> </a:t>
            </a:r>
            <a:r>
              <a:rPr i="1" dirty="0" err="1"/>
              <a:t>primești</a:t>
            </a:r>
            <a:r>
              <a:rPr i="1" dirty="0"/>
              <a:t>.”</a:t>
            </a:r>
          </a:p>
          <a:p>
            <a:pPr>
              <a:defRPr sz="2200"/>
            </a:pPr>
            <a:r>
              <a:rPr dirty="0" err="1"/>
              <a:t>Aceasta</a:t>
            </a:r>
            <a:r>
              <a:rPr dirty="0"/>
              <a:t> </a:t>
            </a:r>
            <a:r>
              <a:rPr dirty="0" err="1"/>
              <a:t>este</a:t>
            </a:r>
            <a:r>
              <a:rPr dirty="0"/>
              <a:t> o </a:t>
            </a:r>
            <a:r>
              <a:rPr dirty="0" err="1"/>
              <a:t>lege</a:t>
            </a:r>
            <a:r>
              <a:rPr dirty="0"/>
              <a:t> </a:t>
            </a:r>
            <a:r>
              <a:rPr dirty="0" err="1"/>
              <a:t>spirituală</a:t>
            </a:r>
            <a:r>
              <a:rPr dirty="0"/>
              <a:t> care </a:t>
            </a:r>
            <a:r>
              <a:rPr dirty="0" err="1"/>
              <a:t>contrazice</a:t>
            </a:r>
            <a:r>
              <a:rPr dirty="0"/>
              <a:t> </a:t>
            </a:r>
            <a:r>
              <a:rPr dirty="0" err="1"/>
              <a:t>logica</a:t>
            </a:r>
            <a:r>
              <a:rPr dirty="0"/>
              <a:t> </a:t>
            </a:r>
            <a:r>
              <a:rPr dirty="0" err="1"/>
              <a:t>lumii</a:t>
            </a:r>
            <a:r>
              <a:rPr dirty="0"/>
              <a:t>. </a:t>
            </a:r>
            <a:r>
              <a:rPr dirty="0" err="1"/>
              <a:t>Lumea</a:t>
            </a:r>
            <a:r>
              <a:rPr dirty="0"/>
              <a:t> </a:t>
            </a:r>
            <a:r>
              <a:rPr dirty="0" err="1"/>
              <a:t>spune</a:t>
            </a:r>
            <a:r>
              <a:rPr dirty="0"/>
              <a:t>: „</a:t>
            </a:r>
            <a:r>
              <a:rPr dirty="0" err="1"/>
              <a:t>Acumulează</a:t>
            </a:r>
            <a:r>
              <a:rPr dirty="0"/>
              <a:t>, </a:t>
            </a:r>
            <a:r>
              <a:rPr dirty="0" err="1"/>
              <a:t>păstrează</a:t>
            </a:r>
            <a:r>
              <a:rPr dirty="0"/>
              <a:t>, </a:t>
            </a:r>
            <a:r>
              <a:rPr dirty="0" err="1"/>
              <a:t>adună</a:t>
            </a:r>
            <a:r>
              <a:rPr dirty="0"/>
              <a:t>.” </a:t>
            </a:r>
            <a:r>
              <a:rPr dirty="0" err="1"/>
              <a:t>Dumnezeu</a:t>
            </a:r>
            <a:r>
              <a:rPr dirty="0"/>
              <a:t> </a:t>
            </a:r>
            <a:r>
              <a:rPr dirty="0" err="1"/>
              <a:t>spune</a:t>
            </a:r>
            <a:r>
              <a:rPr dirty="0"/>
              <a:t>: „</a:t>
            </a:r>
            <a:r>
              <a:rPr dirty="0" err="1"/>
              <a:t>Dăruiește</a:t>
            </a:r>
            <a:r>
              <a:rPr dirty="0"/>
              <a:t>, </a:t>
            </a:r>
            <a:r>
              <a:rPr dirty="0" err="1"/>
              <a:t>și</a:t>
            </a:r>
            <a:r>
              <a:rPr dirty="0"/>
              <a:t> </a:t>
            </a:r>
            <a:r>
              <a:rPr dirty="0" err="1"/>
              <a:t>vei</a:t>
            </a:r>
            <a:r>
              <a:rPr dirty="0"/>
              <a:t> fi </a:t>
            </a:r>
            <a:r>
              <a:rPr dirty="0" err="1"/>
              <a:t>împlinit</a:t>
            </a:r>
            <a:r>
              <a:rPr dirty="0"/>
              <a:t>.”</a:t>
            </a:r>
          </a:p>
          <a:p>
            <a:pPr>
              <a:defRPr sz="2200"/>
            </a:pPr>
            <a:r>
              <a:rPr dirty="0" err="1"/>
              <a:t>Cei</a:t>
            </a:r>
            <a:r>
              <a:rPr dirty="0"/>
              <a:t> care au </a:t>
            </a:r>
            <a:r>
              <a:rPr dirty="0" err="1"/>
              <a:t>experimentat</a:t>
            </a:r>
            <a:r>
              <a:rPr dirty="0"/>
              <a:t> </a:t>
            </a:r>
            <a:r>
              <a:rPr dirty="0" err="1"/>
              <a:t>această</a:t>
            </a:r>
            <a:r>
              <a:rPr dirty="0"/>
              <a:t> </a:t>
            </a:r>
            <a:r>
              <a:rPr dirty="0" err="1"/>
              <a:t>realitate</a:t>
            </a:r>
            <a:r>
              <a:rPr dirty="0"/>
              <a:t> </a:t>
            </a:r>
            <a:r>
              <a:rPr dirty="0" err="1"/>
              <a:t>știu</a:t>
            </a:r>
            <a:r>
              <a:rPr dirty="0"/>
              <a:t> </a:t>
            </a:r>
            <a:r>
              <a:rPr dirty="0" err="1"/>
              <a:t>că</a:t>
            </a:r>
            <a:r>
              <a:rPr dirty="0"/>
              <a:t> </a:t>
            </a:r>
            <a:r>
              <a:rPr dirty="0" err="1"/>
              <a:t>bucuria</a:t>
            </a:r>
            <a:r>
              <a:rPr dirty="0"/>
              <a:t> de a </a:t>
            </a:r>
            <a:r>
              <a:rPr dirty="0" err="1"/>
              <a:t>dărui</a:t>
            </a:r>
            <a:r>
              <a:rPr dirty="0"/>
              <a:t> </a:t>
            </a:r>
            <a:r>
              <a:rPr dirty="0" err="1"/>
              <a:t>este</a:t>
            </a:r>
            <a:r>
              <a:rPr dirty="0"/>
              <a:t> </a:t>
            </a:r>
            <a:r>
              <a:rPr dirty="0" err="1"/>
              <a:t>profundă</a:t>
            </a:r>
            <a:r>
              <a:rPr dirty="0"/>
              <a:t>, </a:t>
            </a:r>
            <a:r>
              <a:rPr dirty="0" err="1"/>
              <a:t>autentică</a:t>
            </a:r>
            <a:r>
              <a:rPr dirty="0"/>
              <a:t> </a:t>
            </a:r>
            <a:r>
              <a:rPr dirty="0" err="1"/>
              <a:t>și</a:t>
            </a:r>
            <a:r>
              <a:rPr dirty="0"/>
              <a:t> </a:t>
            </a:r>
            <a:r>
              <a:rPr dirty="0" err="1"/>
              <a:t>durabilă</a:t>
            </a:r>
            <a:r>
              <a:rPr dirty="0"/>
              <a:t>..</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223">
                                            <p:bg/>
                                          </p:spTgt>
                                        </p:tgtEl>
                                        <p:attrNameLst>
                                          <p:attrName>style.visibility</p:attrName>
                                        </p:attrNameLst>
                                      </p:cBhvr>
                                      <p:to>
                                        <p:strVal val="visible"/>
                                      </p:to>
                                    </p:set>
                                    <p:animEffect transition="in" filter="fade">
                                      <p:cBhvr>
                                        <p:cTn id="7" dur="1000"/>
                                        <p:tgtEl>
                                          <p:spTgt spid="223">
                                            <p:bg/>
                                          </p:spTgt>
                                        </p:tgtEl>
                                      </p:cBhvr>
                                    </p:animEffect>
                                  </p:childTnLst>
                                </p:cTn>
                              </p:par>
                              <p:par>
                                <p:cTn id="8" presetID="10" presetClass="entr" presetSubtype="0" fill="hold" grpId="1" nodeType="withEffect">
                                  <p:stCondLst>
                                    <p:cond delay="0"/>
                                  </p:stCondLst>
                                  <p:iterate>
                                    <p:tmAbs val="0"/>
                                  </p:iterate>
                                  <p:childTnLst>
                                    <p:set>
                                      <p:cBhvr>
                                        <p:cTn id="9" fill="hold"/>
                                        <p:tgtEl>
                                          <p:spTgt spid="223">
                                            <p:txEl>
                                              <p:pRg st="0" end="0"/>
                                            </p:txEl>
                                          </p:spTgt>
                                        </p:tgtEl>
                                        <p:attrNameLst>
                                          <p:attrName>style.visibility</p:attrName>
                                        </p:attrNameLst>
                                      </p:cBhvr>
                                      <p:to>
                                        <p:strVal val="visible"/>
                                      </p:to>
                                    </p:set>
                                    <p:animEffect transition="in" filter="fade">
                                      <p:cBhvr>
                                        <p:cTn id="10" dur="1000"/>
                                        <p:tgtEl>
                                          <p:spTgt spid="22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fill="hold" grpId="1" nodeType="clickEffect">
                                  <p:stCondLst>
                                    <p:cond delay="0"/>
                                  </p:stCondLst>
                                  <p:iterate>
                                    <p:tmAbs val="0"/>
                                  </p:iterate>
                                  <p:childTnLst>
                                    <p:set>
                                      <p:cBhvr>
                                        <p:cTn id="14" fill="hold"/>
                                        <p:tgtEl>
                                          <p:spTgt spid="223">
                                            <p:txEl>
                                              <p:pRg st="1" end="1"/>
                                            </p:txEl>
                                          </p:spTgt>
                                        </p:tgtEl>
                                        <p:attrNameLst>
                                          <p:attrName>style.visibility</p:attrName>
                                        </p:attrNameLst>
                                      </p:cBhvr>
                                      <p:to>
                                        <p:strVal val="visible"/>
                                      </p:to>
                                    </p:set>
                                    <p:animEffect transition="in" filter="fade">
                                      <p:cBhvr>
                                        <p:cTn id="15" dur="1000"/>
                                        <p:tgtEl>
                                          <p:spTgt spid="22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fill="hold" grpId="1" nodeType="clickEffect">
                                  <p:stCondLst>
                                    <p:cond delay="0"/>
                                  </p:stCondLst>
                                  <p:iterate>
                                    <p:tmAbs val="0"/>
                                  </p:iterate>
                                  <p:childTnLst>
                                    <p:set>
                                      <p:cBhvr>
                                        <p:cTn id="19" fill="hold"/>
                                        <p:tgtEl>
                                          <p:spTgt spid="223">
                                            <p:txEl>
                                              <p:pRg st="2" end="2"/>
                                            </p:txEl>
                                          </p:spTgt>
                                        </p:tgtEl>
                                        <p:attrNameLst>
                                          <p:attrName>style.visibility</p:attrName>
                                        </p:attrNameLst>
                                      </p:cBhvr>
                                      <p:to>
                                        <p:strVal val="visible"/>
                                      </p:to>
                                    </p:set>
                                    <p:animEffect transition="in" filter="fade">
                                      <p:cBhvr>
                                        <p:cTn id="20" dur="1000"/>
                                        <p:tgtEl>
                                          <p:spTgt spid="22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3" grpId="1" build="p" bldLvl="5" animBg="1" advAuto="0"/>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7" name="Slide Number Placeholder 4"/>
          <p:cNvSpPr txBox="1">
            <a:spLocks noGrp="1"/>
          </p:cNvSpPr>
          <p:nvPr>
            <p:ph type="sldNum" sz="quarter" idx="4294967295"/>
          </p:nvPr>
        </p:nvSpPr>
        <p:spPr>
          <a:xfrm>
            <a:off x="4449126" y="6426059"/>
            <a:ext cx="245748" cy="225707"/>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lvl1pPr>
              <a:defRPr>
                <a:solidFill>
                  <a:srgbClr val="FFFFFF"/>
                </a:solidFill>
              </a:defRPr>
            </a:lvl1pPr>
          </a:lstStyle>
          <a:p>
            <a:fld id="{86CB4B4D-7CA3-9044-876B-883B54F8677D}" type="slidenum">
              <a:t>15</a:t>
            </a:fld>
            <a:endParaRPr/>
          </a:p>
        </p:txBody>
      </p:sp>
      <p:pic>
        <p:nvPicPr>
          <p:cNvPr id="228" name="ADRA Vertical Logo_WHT.png" descr="ADRA Vertical Logo_WHT.png"/>
          <p:cNvPicPr>
            <a:picLocks noChangeAspect="1"/>
          </p:cNvPicPr>
          <p:nvPr/>
        </p:nvPicPr>
        <p:blipFill>
          <a:blip r:embed="rId3"/>
          <a:stretch>
            <a:fillRect/>
          </a:stretch>
        </p:blipFill>
        <p:spPr>
          <a:xfrm>
            <a:off x="687961" y="5677958"/>
            <a:ext cx="860505" cy="883323"/>
          </a:xfrm>
          <a:prstGeom prst="rect">
            <a:avLst/>
          </a:prstGeom>
          <a:ln w="12700">
            <a:miter lim="400000"/>
          </a:ln>
        </p:spPr>
      </p:pic>
      <p:pic>
        <p:nvPicPr>
          <p:cNvPr id="229" name="ADRA-Romania-motto-2019 fara fundal.png" descr="ADRA-Romania-motto-2019 fara fundal.png"/>
          <p:cNvPicPr>
            <a:picLocks noChangeAspect="1"/>
          </p:cNvPicPr>
          <p:nvPr/>
        </p:nvPicPr>
        <p:blipFill>
          <a:blip r:embed="rId4"/>
          <a:stretch>
            <a:fillRect/>
          </a:stretch>
        </p:blipFill>
        <p:spPr>
          <a:xfrm>
            <a:off x="7922417" y="5202439"/>
            <a:ext cx="873857" cy="883324"/>
          </a:xfrm>
          <a:prstGeom prst="rect">
            <a:avLst/>
          </a:prstGeom>
          <a:ln w="12700">
            <a:miter lim="400000"/>
          </a:ln>
        </p:spPr>
      </p:pic>
      <p:sp>
        <p:nvSpPr>
          <p:cNvPr id="230" name="Title 1"/>
          <p:cNvSpPr txBox="1">
            <a:spLocks noGrp="1"/>
          </p:cNvSpPr>
          <p:nvPr>
            <p:ph type="title"/>
          </p:nvPr>
        </p:nvSpPr>
        <p:spPr>
          <a:xfrm>
            <a:off x="628650" y="365125"/>
            <a:ext cx="7886700" cy="883321"/>
          </a:xfrm>
          <a:prstGeom prst="rect">
            <a:avLst/>
          </a:prstGeom>
        </p:spPr>
        <p:txBody>
          <a:bodyPr/>
          <a:lstStyle>
            <a:lvl1pPr>
              <a:defRPr sz="3500"/>
            </a:lvl1pPr>
          </a:lstStyle>
          <a:p>
            <a:r>
              <a:t>Binefacerea: Limbajul viu al credinței</a:t>
            </a:r>
          </a:p>
        </p:txBody>
      </p:sp>
      <p:sp>
        <p:nvSpPr>
          <p:cNvPr id="231" name="Content Placeholder 2"/>
          <p:cNvSpPr txBox="1">
            <a:spLocks noGrp="1"/>
          </p:cNvSpPr>
          <p:nvPr>
            <p:ph type="body" sz="half" idx="1"/>
          </p:nvPr>
        </p:nvSpPr>
        <p:spPr>
          <a:xfrm>
            <a:off x="904023" y="1926153"/>
            <a:ext cx="7616039" cy="3043766"/>
          </a:xfrm>
          <a:prstGeom prst="rect">
            <a:avLst/>
          </a:prstGeom>
        </p:spPr>
        <p:txBody>
          <a:bodyPr/>
          <a:lstStyle/>
          <a:p>
            <a:pPr marL="226313" indent="-226313" defTabSz="905255">
              <a:spcBef>
                <a:spcPts val="900"/>
              </a:spcBef>
              <a:defRPr sz="2178"/>
            </a:pPr>
            <a:r>
              <a:t>În contextul Zilei ADRA, vedem cum această filozofie a cerului devine practică. Proiectele dedicate copiilor, familiilor vulnerabile, celor afectați de calamități sau lipsuri sunt expresii concrete ale binefacerii.</a:t>
            </a:r>
          </a:p>
          <a:p>
            <a:pPr marL="226313" indent="-226313" defTabSz="905255">
              <a:spcBef>
                <a:spcPts val="900"/>
              </a:spcBef>
              <a:defRPr sz="2178"/>
            </a:pPr>
            <a:r>
              <a:t>Dar este important să înțelegem: </a:t>
            </a:r>
            <a:r>
              <a:rPr b="1"/>
              <a:t>ADRA nu este doar o organizație – este o mișcare de inimă</a:t>
            </a:r>
            <a:r>
              <a:t>. Este suma oamenilor care aleg să nu rămână indiferenți.</a:t>
            </a:r>
          </a:p>
          <a:p>
            <a:pPr marL="226313" indent="-226313" defTabSz="905255">
              <a:spcBef>
                <a:spcPts val="900"/>
              </a:spcBef>
              <a:defRPr sz="2178"/>
            </a:pPr>
            <a:r>
              <a:t>Și fiecare dintre noi este chemat să fie parte din această mișcare.</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231">
                                            <p:bg/>
                                          </p:spTgt>
                                        </p:tgtEl>
                                        <p:attrNameLst>
                                          <p:attrName>style.visibility</p:attrName>
                                        </p:attrNameLst>
                                      </p:cBhvr>
                                      <p:to>
                                        <p:strVal val="visible"/>
                                      </p:to>
                                    </p:set>
                                    <p:animEffect transition="in" filter="fade">
                                      <p:cBhvr>
                                        <p:cTn id="7" dur="1000"/>
                                        <p:tgtEl>
                                          <p:spTgt spid="231">
                                            <p:bg/>
                                          </p:spTgt>
                                        </p:tgtEl>
                                      </p:cBhvr>
                                    </p:animEffect>
                                  </p:childTnLst>
                                </p:cTn>
                              </p:par>
                              <p:par>
                                <p:cTn id="8" presetID="10" presetClass="entr" presetSubtype="0" fill="hold" grpId="1" nodeType="withEffect">
                                  <p:stCondLst>
                                    <p:cond delay="0"/>
                                  </p:stCondLst>
                                  <p:iterate>
                                    <p:tmAbs val="0"/>
                                  </p:iterate>
                                  <p:childTnLst>
                                    <p:set>
                                      <p:cBhvr>
                                        <p:cTn id="9" fill="hold"/>
                                        <p:tgtEl>
                                          <p:spTgt spid="231">
                                            <p:txEl>
                                              <p:pRg st="0" end="0"/>
                                            </p:txEl>
                                          </p:spTgt>
                                        </p:tgtEl>
                                        <p:attrNameLst>
                                          <p:attrName>style.visibility</p:attrName>
                                        </p:attrNameLst>
                                      </p:cBhvr>
                                      <p:to>
                                        <p:strVal val="visible"/>
                                      </p:to>
                                    </p:set>
                                    <p:animEffect transition="in" filter="fade">
                                      <p:cBhvr>
                                        <p:cTn id="10" dur="1000"/>
                                        <p:tgtEl>
                                          <p:spTgt spid="231">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fill="hold" grpId="1" nodeType="clickEffect">
                                  <p:stCondLst>
                                    <p:cond delay="0"/>
                                  </p:stCondLst>
                                  <p:iterate>
                                    <p:tmAbs val="0"/>
                                  </p:iterate>
                                  <p:childTnLst>
                                    <p:set>
                                      <p:cBhvr>
                                        <p:cTn id="14" fill="hold"/>
                                        <p:tgtEl>
                                          <p:spTgt spid="231">
                                            <p:txEl>
                                              <p:pRg st="1" end="1"/>
                                            </p:txEl>
                                          </p:spTgt>
                                        </p:tgtEl>
                                        <p:attrNameLst>
                                          <p:attrName>style.visibility</p:attrName>
                                        </p:attrNameLst>
                                      </p:cBhvr>
                                      <p:to>
                                        <p:strVal val="visible"/>
                                      </p:to>
                                    </p:set>
                                    <p:animEffect transition="in" filter="fade">
                                      <p:cBhvr>
                                        <p:cTn id="15" dur="1000"/>
                                        <p:tgtEl>
                                          <p:spTgt spid="231">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fill="hold" grpId="1" nodeType="clickEffect">
                                  <p:stCondLst>
                                    <p:cond delay="0"/>
                                  </p:stCondLst>
                                  <p:iterate>
                                    <p:tmAbs val="0"/>
                                  </p:iterate>
                                  <p:childTnLst>
                                    <p:set>
                                      <p:cBhvr>
                                        <p:cTn id="19" fill="hold"/>
                                        <p:tgtEl>
                                          <p:spTgt spid="231">
                                            <p:txEl>
                                              <p:pRg st="2" end="2"/>
                                            </p:txEl>
                                          </p:spTgt>
                                        </p:tgtEl>
                                        <p:attrNameLst>
                                          <p:attrName>style.visibility</p:attrName>
                                        </p:attrNameLst>
                                      </p:cBhvr>
                                      <p:to>
                                        <p:strVal val="visible"/>
                                      </p:to>
                                    </p:set>
                                    <p:animEffect transition="in" filter="fade">
                                      <p:cBhvr>
                                        <p:cTn id="20" dur="1000"/>
                                        <p:tgtEl>
                                          <p:spTgt spid="231">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1" grpId="1" build="p" bldLvl="5" animBg="1" advAuto="0"/>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 name="Slide Number Placeholder 4"/>
          <p:cNvSpPr txBox="1">
            <a:spLocks noGrp="1"/>
          </p:cNvSpPr>
          <p:nvPr>
            <p:ph type="sldNum" sz="quarter" idx="4294967295"/>
          </p:nvPr>
        </p:nvSpPr>
        <p:spPr>
          <a:xfrm>
            <a:off x="4449126" y="6426059"/>
            <a:ext cx="245748" cy="225707"/>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lvl1pPr>
              <a:defRPr>
                <a:solidFill>
                  <a:srgbClr val="FFFFFF"/>
                </a:solidFill>
              </a:defRPr>
            </a:lvl1pPr>
          </a:lstStyle>
          <a:p>
            <a:fld id="{86CB4B4D-7CA3-9044-876B-883B54F8677D}" type="slidenum">
              <a:t>16</a:t>
            </a:fld>
            <a:endParaRPr/>
          </a:p>
        </p:txBody>
      </p:sp>
      <p:pic>
        <p:nvPicPr>
          <p:cNvPr id="236" name="ADRA Vertical Logo_WHT.png" descr="ADRA Vertical Logo_WHT.png"/>
          <p:cNvPicPr>
            <a:picLocks noChangeAspect="1"/>
          </p:cNvPicPr>
          <p:nvPr/>
        </p:nvPicPr>
        <p:blipFill>
          <a:blip r:embed="rId3"/>
          <a:stretch>
            <a:fillRect/>
          </a:stretch>
        </p:blipFill>
        <p:spPr>
          <a:xfrm>
            <a:off x="687961" y="5677958"/>
            <a:ext cx="860505" cy="883323"/>
          </a:xfrm>
          <a:prstGeom prst="rect">
            <a:avLst/>
          </a:prstGeom>
          <a:ln w="12700">
            <a:miter lim="400000"/>
          </a:ln>
        </p:spPr>
      </p:pic>
      <p:pic>
        <p:nvPicPr>
          <p:cNvPr id="237" name="ADRA-Romania-motto-2019 fara fundal.png" descr="ADRA-Romania-motto-2019 fara fundal.png"/>
          <p:cNvPicPr>
            <a:picLocks noChangeAspect="1"/>
          </p:cNvPicPr>
          <p:nvPr/>
        </p:nvPicPr>
        <p:blipFill>
          <a:blip r:embed="rId4"/>
          <a:stretch>
            <a:fillRect/>
          </a:stretch>
        </p:blipFill>
        <p:spPr>
          <a:xfrm>
            <a:off x="7922417" y="5202439"/>
            <a:ext cx="873857" cy="883324"/>
          </a:xfrm>
          <a:prstGeom prst="rect">
            <a:avLst/>
          </a:prstGeom>
          <a:ln w="12700">
            <a:miter lim="400000"/>
          </a:ln>
        </p:spPr>
      </p:pic>
      <p:sp>
        <p:nvSpPr>
          <p:cNvPr id="238" name="Title 1"/>
          <p:cNvSpPr txBox="1">
            <a:spLocks noGrp="1"/>
          </p:cNvSpPr>
          <p:nvPr>
            <p:ph type="title"/>
          </p:nvPr>
        </p:nvSpPr>
        <p:spPr>
          <a:xfrm>
            <a:off x="628650" y="365125"/>
            <a:ext cx="7886700" cy="883321"/>
          </a:xfrm>
          <a:prstGeom prst="rect">
            <a:avLst/>
          </a:prstGeom>
        </p:spPr>
        <p:txBody>
          <a:bodyPr/>
          <a:lstStyle>
            <a:lvl1pPr>
              <a:defRPr sz="3500"/>
            </a:lvl1pPr>
          </a:lstStyle>
          <a:p>
            <a:r>
              <a:t>Binefacerea: Limbajul viu al credinței</a:t>
            </a:r>
          </a:p>
        </p:txBody>
      </p:sp>
      <p:sp>
        <p:nvSpPr>
          <p:cNvPr id="239" name="Content Placeholder 2"/>
          <p:cNvSpPr txBox="1">
            <a:spLocks noGrp="1"/>
          </p:cNvSpPr>
          <p:nvPr>
            <p:ph type="body" sz="half" idx="1"/>
          </p:nvPr>
        </p:nvSpPr>
        <p:spPr>
          <a:xfrm>
            <a:off x="904023" y="1926153"/>
            <a:ext cx="7616039" cy="3043766"/>
          </a:xfrm>
          <a:prstGeom prst="rect">
            <a:avLst/>
          </a:prstGeom>
        </p:spPr>
        <p:txBody>
          <a:bodyPr/>
          <a:lstStyle/>
          <a:p>
            <a:pPr>
              <a:defRPr sz="2200"/>
            </a:pPr>
            <a:r>
              <a:rPr dirty="0" err="1"/>
              <a:t>În</a:t>
            </a:r>
            <a:r>
              <a:rPr dirty="0"/>
              <a:t> </a:t>
            </a:r>
            <a:r>
              <a:rPr b="1" dirty="0" err="1"/>
              <a:t>Galateni</a:t>
            </a:r>
            <a:r>
              <a:rPr b="1" dirty="0"/>
              <a:t> 6</a:t>
            </a:r>
            <a:r>
              <a:rPr lang="ro-RO" b="1" dirty="0"/>
              <a:t>,</a:t>
            </a:r>
            <a:r>
              <a:rPr b="1" dirty="0"/>
              <a:t>9</a:t>
            </a:r>
            <a:r>
              <a:rPr dirty="0"/>
              <a:t>, </a:t>
            </a:r>
            <a:r>
              <a:rPr dirty="0" err="1"/>
              <a:t>ni</a:t>
            </a:r>
            <a:r>
              <a:rPr dirty="0"/>
              <a:t> se </a:t>
            </a:r>
            <a:r>
              <a:rPr dirty="0" err="1"/>
              <a:t>spune</a:t>
            </a:r>
            <a:r>
              <a:rPr dirty="0"/>
              <a:t>:</a:t>
            </a:r>
            <a:br>
              <a:rPr dirty="0"/>
            </a:br>
            <a:r>
              <a:rPr dirty="0"/>
              <a:t>	</a:t>
            </a:r>
            <a:r>
              <a:rPr i="1" dirty="0"/>
              <a:t>„</a:t>
            </a:r>
            <a:r>
              <a:rPr i="1" dirty="0" err="1"/>
              <a:t>Să</a:t>
            </a:r>
            <a:r>
              <a:rPr i="1" dirty="0"/>
              <a:t> nu </a:t>
            </a:r>
            <a:r>
              <a:rPr i="1" dirty="0" err="1"/>
              <a:t>obosim</a:t>
            </a:r>
            <a:r>
              <a:rPr i="1" dirty="0"/>
              <a:t> </a:t>
            </a:r>
            <a:r>
              <a:rPr i="1" dirty="0" err="1"/>
              <a:t>în</a:t>
            </a:r>
            <a:r>
              <a:rPr i="1" dirty="0"/>
              <a:t> </a:t>
            </a:r>
            <a:r>
              <a:rPr i="1" dirty="0" err="1"/>
              <a:t>facerea</a:t>
            </a:r>
            <a:r>
              <a:rPr i="1" dirty="0"/>
              <a:t> </a:t>
            </a:r>
            <a:r>
              <a:rPr i="1" dirty="0" err="1"/>
              <a:t>binelui</a:t>
            </a:r>
            <a:r>
              <a:rPr i="1" dirty="0"/>
              <a:t>; </a:t>
            </a:r>
            <a:r>
              <a:rPr i="1" dirty="0" err="1"/>
              <a:t>căci</a:t>
            </a:r>
            <a:r>
              <a:rPr i="1" dirty="0"/>
              <a:t>, la </a:t>
            </a:r>
            <a:r>
              <a:rPr i="1" dirty="0" err="1"/>
              <a:t>vremea</a:t>
            </a:r>
            <a:r>
              <a:rPr i="1" dirty="0"/>
              <a:t> </a:t>
            </a:r>
            <a:r>
              <a:rPr i="1" dirty="0" err="1"/>
              <a:t>potrivită</a:t>
            </a:r>
            <a:r>
              <a:rPr i="1" dirty="0"/>
              <a:t>, </a:t>
            </a:r>
            <a:r>
              <a:rPr i="1" dirty="0" err="1"/>
              <a:t>vom</a:t>
            </a:r>
            <a:r>
              <a:rPr i="1" dirty="0"/>
              <a:t> </a:t>
            </a:r>
            <a:r>
              <a:rPr i="1" dirty="0" err="1"/>
              <a:t>secera</a:t>
            </a:r>
            <a:r>
              <a:rPr i="1" dirty="0"/>
              <a:t>, </a:t>
            </a:r>
            <a:r>
              <a:rPr i="1" dirty="0" err="1"/>
              <a:t>dacă</a:t>
            </a:r>
            <a:r>
              <a:rPr i="1" dirty="0"/>
              <a:t> nu </a:t>
            </a:r>
            <a:r>
              <a:rPr i="1" dirty="0" err="1"/>
              <a:t>vom</a:t>
            </a:r>
            <a:r>
              <a:rPr i="1" dirty="0"/>
              <a:t> </a:t>
            </a:r>
            <a:r>
              <a:rPr i="1" dirty="0" err="1"/>
              <a:t>cădea</a:t>
            </a:r>
            <a:r>
              <a:rPr i="1" dirty="0"/>
              <a:t> de </a:t>
            </a:r>
            <a:r>
              <a:rPr i="1" dirty="0" err="1"/>
              <a:t>oboseală</a:t>
            </a:r>
            <a:r>
              <a:rPr i="1" dirty="0"/>
              <a:t>.”</a:t>
            </a:r>
          </a:p>
          <a:p>
            <a:pPr>
              <a:defRPr sz="2200"/>
            </a:pPr>
            <a:r>
              <a:rPr dirty="0" err="1"/>
              <a:t>Aceasta</a:t>
            </a:r>
            <a:r>
              <a:rPr dirty="0"/>
              <a:t> </a:t>
            </a:r>
            <a:r>
              <a:rPr dirty="0" err="1"/>
              <a:t>este</a:t>
            </a:r>
            <a:r>
              <a:rPr dirty="0"/>
              <a:t> o </a:t>
            </a:r>
            <a:r>
              <a:rPr dirty="0" err="1"/>
              <a:t>încurajare</a:t>
            </a:r>
            <a:r>
              <a:rPr dirty="0"/>
              <a:t> </a:t>
            </a:r>
            <a:r>
              <a:rPr dirty="0" err="1"/>
              <a:t>pentru</a:t>
            </a:r>
            <a:r>
              <a:rPr dirty="0"/>
              <a:t> </a:t>
            </a:r>
            <a:r>
              <a:rPr dirty="0" err="1"/>
              <a:t>momentele</a:t>
            </a:r>
            <a:r>
              <a:rPr dirty="0"/>
              <a:t> </a:t>
            </a:r>
            <a:r>
              <a:rPr dirty="0" err="1"/>
              <a:t>în</a:t>
            </a:r>
            <a:r>
              <a:rPr dirty="0"/>
              <a:t> care pare </a:t>
            </a:r>
            <a:r>
              <a:rPr dirty="0" err="1"/>
              <a:t>că</a:t>
            </a:r>
            <a:r>
              <a:rPr dirty="0"/>
              <a:t> </a:t>
            </a:r>
            <a:r>
              <a:rPr dirty="0" err="1"/>
              <a:t>eforturile</a:t>
            </a:r>
            <a:r>
              <a:rPr dirty="0"/>
              <a:t> </a:t>
            </a:r>
            <a:r>
              <a:rPr dirty="0" err="1"/>
              <a:t>noastre</a:t>
            </a:r>
            <a:r>
              <a:rPr dirty="0"/>
              <a:t> sunt </a:t>
            </a:r>
            <a:r>
              <a:rPr dirty="0" err="1"/>
              <a:t>mici</a:t>
            </a:r>
            <a:r>
              <a:rPr dirty="0"/>
              <a:t> </a:t>
            </a:r>
            <a:r>
              <a:rPr dirty="0" err="1"/>
              <a:t>sau</a:t>
            </a:r>
            <a:r>
              <a:rPr dirty="0"/>
              <a:t> </a:t>
            </a:r>
            <a:r>
              <a:rPr dirty="0" err="1"/>
              <a:t>neobservate</a:t>
            </a:r>
            <a:r>
              <a:rPr dirty="0"/>
              <a:t>. </a:t>
            </a:r>
            <a:r>
              <a:rPr dirty="0" err="1"/>
              <a:t>Dumnezeu</a:t>
            </a:r>
            <a:r>
              <a:rPr dirty="0"/>
              <a:t> </a:t>
            </a:r>
            <a:r>
              <a:rPr dirty="0" err="1"/>
              <a:t>spune</a:t>
            </a:r>
            <a:r>
              <a:rPr dirty="0"/>
              <a:t>: </a:t>
            </a:r>
            <a:r>
              <a:rPr b="1" dirty="0"/>
              <a:t>nu </a:t>
            </a:r>
            <a:r>
              <a:rPr b="1" dirty="0" err="1"/>
              <a:t>renunțați</a:t>
            </a:r>
            <a:r>
              <a:rPr dirty="0"/>
              <a:t>. </a:t>
            </a:r>
            <a:r>
              <a:rPr dirty="0" err="1"/>
              <a:t>Există</a:t>
            </a:r>
            <a:r>
              <a:rPr dirty="0"/>
              <a:t> un </a:t>
            </a:r>
            <a:r>
              <a:rPr dirty="0" err="1"/>
              <a:t>seceriș</a:t>
            </a:r>
            <a:r>
              <a:rPr dirty="0"/>
              <a:t>.</a:t>
            </a:r>
          </a:p>
          <a:p>
            <a:pPr>
              <a:defRPr sz="2200"/>
            </a:pPr>
            <a:r>
              <a:rPr dirty="0" err="1"/>
              <a:t>Poate</a:t>
            </a:r>
            <a:r>
              <a:rPr dirty="0"/>
              <a:t> nu </a:t>
            </a:r>
            <a:r>
              <a:rPr dirty="0" err="1"/>
              <a:t>îl</a:t>
            </a:r>
            <a:r>
              <a:rPr dirty="0"/>
              <a:t> </a:t>
            </a:r>
            <a:r>
              <a:rPr dirty="0" err="1"/>
              <a:t>vedem</a:t>
            </a:r>
            <a:r>
              <a:rPr dirty="0"/>
              <a:t> </a:t>
            </a:r>
            <a:r>
              <a:rPr dirty="0" err="1"/>
              <a:t>imediat</a:t>
            </a:r>
            <a:r>
              <a:rPr dirty="0"/>
              <a:t>. </a:t>
            </a:r>
            <a:r>
              <a:rPr dirty="0" err="1"/>
              <a:t>Poate</a:t>
            </a:r>
            <a:r>
              <a:rPr dirty="0"/>
              <a:t> nu </a:t>
            </a:r>
            <a:r>
              <a:rPr dirty="0" err="1"/>
              <a:t>îl</a:t>
            </a:r>
            <a:r>
              <a:rPr dirty="0"/>
              <a:t> </a:t>
            </a:r>
            <a:r>
              <a:rPr dirty="0" err="1"/>
              <a:t>vedem</a:t>
            </a:r>
            <a:r>
              <a:rPr dirty="0"/>
              <a:t> </a:t>
            </a:r>
            <a:r>
              <a:rPr dirty="0" err="1"/>
              <a:t>deloc</a:t>
            </a:r>
            <a:r>
              <a:rPr dirty="0"/>
              <a:t> pe </a:t>
            </a:r>
            <a:r>
              <a:rPr dirty="0" err="1"/>
              <a:t>acest</a:t>
            </a:r>
            <a:r>
              <a:rPr dirty="0"/>
              <a:t> </a:t>
            </a:r>
            <a:r>
              <a:rPr dirty="0" err="1"/>
              <a:t>pământ</a:t>
            </a:r>
            <a:r>
              <a:rPr dirty="0"/>
              <a:t>. Dar </a:t>
            </a:r>
            <a:r>
              <a:rPr dirty="0" err="1"/>
              <a:t>el</a:t>
            </a:r>
            <a:r>
              <a:rPr dirty="0"/>
              <a:t> </a:t>
            </a:r>
            <a:r>
              <a:rPr dirty="0" err="1"/>
              <a:t>există</a:t>
            </a:r>
            <a:r>
              <a:rPr dirty="0"/>
              <a:t>..</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239">
                                            <p:bg/>
                                          </p:spTgt>
                                        </p:tgtEl>
                                        <p:attrNameLst>
                                          <p:attrName>style.visibility</p:attrName>
                                        </p:attrNameLst>
                                      </p:cBhvr>
                                      <p:to>
                                        <p:strVal val="visible"/>
                                      </p:to>
                                    </p:set>
                                    <p:animEffect transition="in" filter="fade">
                                      <p:cBhvr>
                                        <p:cTn id="7" dur="1000"/>
                                        <p:tgtEl>
                                          <p:spTgt spid="239">
                                            <p:bg/>
                                          </p:spTgt>
                                        </p:tgtEl>
                                      </p:cBhvr>
                                    </p:animEffect>
                                  </p:childTnLst>
                                </p:cTn>
                              </p:par>
                              <p:par>
                                <p:cTn id="8" presetID="10" presetClass="entr" presetSubtype="0" fill="hold" grpId="1" nodeType="withEffect">
                                  <p:stCondLst>
                                    <p:cond delay="0"/>
                                  </p:stCondLst>
                                  <p:iterate>
                                    <p:tmAbs val="0"/>
                                  </p:iterate>
                                  <p:childTnLst>
                                    <p:set>
                                      <p:cBhvr>
                                        <p:cTn id="9" fill="hold"/>
                                        <p:tgtEl>
                                          <p:spTgt spid="239">
                                            <p:txEl>
                                              <p:pRg st="0" end="0"/>
                                            </p:txEl>
                                          </p:spTgt>
                                        </p:tgtEl>
                                        <p:attrNameLst>
                                          <p:attrName>style.visibility</p:attrName>
                                        </p:attrNameLst>
                                      </p:cBhvr>
                                      <p:to>
                                        <p:strVal val="visible"/>
                                      </p:to>
                                    </p:set>
                                    <p:animEffect transition="in" filter="fade">
                                      <p:cBhvr>
                                        <p:cTn id="10" dur="1000"/>
                                        <p:tgtEl>
                                          <p:spTgt spid="239">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fill="hold" grpId="1" nodeType="clickEffect">
                                  <p:stCondLst>
                                    <p:cond delay="0"/>
                                  </p:stCondLst>
                                  <p:iterate>
                                    <p:tmAbs val="0"/>
                                  </p:iterate>
                                  <p:childTnLst>
                                    <p:set>
                                      <p:cBhvr>
                                        <p:cTn id="14" fill="hold"/>
                                        <p:tgtEl>
                                          <p:spTgt spid="239">
                                            <p:txEl>
                                              <p:pRg st="1" end="1"/>
                                            </p:txEl>
                                          </p:spTgt>
                                        </p:tgtEl>
                                        <p:attrNameLst>
                                          <p:attrName>style.visibility</p:attrName>
                                        </p:attrNameLst>
                                      </p:cBhvr>
                                      <p:to>
                                        <p:strVal val="visible"/>
                                      </p:to>
                                    </p:set>
                                    <p:animEffect transition="in" filter="fade">
                                      <p:cBhvr>
                                        <p:cTn id="15" dur="1000"/>
                                        <p:tgtEl>
                                          <p:spTgt spid="239">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fill="hold" grpId="1" nodeType="clickEffect">
                                  <p:stCondLst>
                                    <p:cond delay="0"/>
                                  </p:stCondLst>
                                  <p:iterate>
                                    <p:tmAbs val="0"/>
                                  </p:iterate>
                                  <p:childTnLst>
                                    <p:set>
                                      <p:cBhvr>
                                        <p:cTn id="19" fill="hold"/>
                                        <p:tgtEl>
                                          <p:spTgt spid="239">
                                            <p:txEl>
                                              <p:pRg st="2" end="2"/>
                                            </p:txEl>
                                          </p:spTgt>
                                        </p:tgtEl>
                                        <p:attrNameLst>
                                          <p:attrName>style.visibility</p:attrName>
                                        </p:attrNameLst>
                                      </p:cBhvr>
                                      <p:to>
                                        <p:strVal val="visible"/>
                                      </p:to>
                                    </p:set>
                                    <p:animEffect transition="in" filter="fade">
                                      <p:cBhvr>
                                        <p:cTn id="20" dur="1000"/>
                                        <p:tgtEl>
                                          <p:spTgt spid="239">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9" grpId="1" build="p" bldLvl="5" animBg="1" advAuto="0"/>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3" name="Slide Number Placeholder 4"/>
          <p:cNvSpPr txBox="1">
            <a:spLocks noGrp="1"/>
          </p:cNvSpPr>
          <p:nvPr>
            <p:ph type="sldNum" sz="quarter" idx="4294967295"/>
          </p:nvPr>
        </p:nvSpPr>
        <p:spPr>
          <a:xfrm>
            <a:off x="4449126" y="6426059"/>
            <a:ext cx="245748" cy="225707"/>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lvl1pPr>
              <a:defRPr>
                <a:solidFill>
                  <a:srgbClr val="FFFFFF"/>
                </a:solidFill>
              </a:defRPr>
            </a:lvl1pPr>
          </a:lstStyle>
          <a:p>
            <a:fld id="{86CB4B4D-7CA3-9044-876B-883B54F8677D}" type="slidenum">
              <a:t>17</a:t>
            </a:fld>
            <a:endParaRPr/>
          </a:p>
        </p:txBody>
      </p:sp>
      <p:pic>
        <p:nvPicPr>
          <p:cNvPr id="244" name="ADRA Vertical Logo_WHT.png" descr="ADRA Vertical Logo_WHT.png"/>
          <p:cNvPicPr>
            <a:picLocks noChangeAspect="1"/>
          </p:cNvPicPr>
          <p:nvPr/>
        </p:nvPicPr>
        <p:blipFill>
          <a:blip r:embed="rId3"/>
          <a:stretch>
            <a:fillRect/>
          </a:stretch>
        </p:blipFill>
        <p:spPr>
          <a:xfrm>
            <a:off x="687961" y="5677958"/>
            <a:ext cx="860505" cy="883323"/>
          </a:xfrm>
          <a:prstGeom prst="rect">
            <a:avLst/>
          </a:prstGeom>
          <a:ln w="12700">
            <a:miter lim="400000"/>
          </a:ln>
        </p:spPr>
      </p:pic>
      <p:pic>
        <p:nvPicPr>
          <p:cNvPr id="245" name="ADRA-Romania-motto-2019 fara fundal.png" descr="ADRA-Romania-motto-2019 fara fundal.png"/>
          <p:cNvPicPr>
            <a:picLocks noChangeAspect="1"/>
          </p:cNvPicPr>
          <p:nvPr/>
        </p:nvPicPr>
        <p:blipFill>
          <a:blip r:embed="rId4"/>
          <a:stretch>
            <a:fillRect/>
          </a:stretch>
        </p:blipFill>
        <p:spPr>
          <a:xfrm>
            <a:off x="7922417" y="5202439"/>
            <a:ext cx="873857" cy="883324"/>
          </a:xfrm>
          <a:prstGeom prst="rect">
            <a:avLst/>
          </a:prstGeom>
          <a:ln w="12700">
            <a:miter lim="400000"/>
          </a:ln>
        </p:spPr>
      </p:pic>
      <p:sp>
        <p:nvSpPr>
          <p:cNvPr id="246" name="Title 1"/>
          <p:cNvSpPr txBox="1">
            <a:spLocks noGrp="1"/>
          </p:cNvSpPr>
          <p:nvPr>
            <p:ph type="title"/>
          </p:nvPr>
        </p:nvSpPr>
        <p:spPr>
          <a:xfrm>
            <a:off x="628650" y="365125"/>
            <a:ext cx="7886700" cy="883321"/>
          </a:xfrm>
          <a:prstGeom prst="rect">
            <a:avLst/>
          </a:prstGeom>
        </p:spPr>
        <p:txBody>
          <a:bodyPr/>
          <a:lstStyle>
            <a:lvl1pPr>
              <a:defRPr sz="3500"/>
            </a:lvl1pPr>
          </a:lstStyle>
          <a:p>
            <a:r>
              <a:t>Binefacerea: Limbajul viu al credinței</a:t>
            </a:r>
          </a:p>
        </p:txBody>
      </p:sp>
      <p:sp>
        <p:nvSpPr>
          <p:cNvPr id="247" name="Content Placeholder 2"/>
          <p:cNvSpPr txBox="1">
            <a:spLocks noGrp="1"/>
          </p:cNvSpPr>
          <p:nvPr>
            <p:ph type="body" sz="half" idx="1"/>
          </p:nvPr>
        </p:nvSpPr>
        <p:spPr>
          <a:xfrm>
            <a:off x="904023" y="1926153"/>
            <a:ext cx="7616039" cy="3043766"/>
          </a:xfrm>
          <a:prstGeom prst="rect">
            <a:avLst/>
          </a:prstGeom>
        </p:spPr>
        <p:txBody>
          <a:bodyPr/>
          <a:lstStyle/>
          <a:p>
            <a:pPr marL="226313" indent="-226313" defTabSz="905255">
              <a:spcBef>
                <a:spcPts val="900"/>
              </a:spcBef>
              <a:defRPr sz="2178"/>
            </a:pPr>
            <a:r>
              <a:t>Astăzi, Dumnezeu nu ne cheamă la intenții. Ne cheamă la </a:t>
            </a:r>
            <a:r>
              <a:rPr b="1"/>
              <a:t>acțiune</a:t>
            </a:r>
            <a:r>
              <a:t>.</a:t>
            </a:r>
          </a:p>
          <a:p>
            <a:pPr marL="226313" indent="-226313" defTabSz="905255">
              <a:spcBef>
                <a:spcPts val="900"/>
              </a:spcBef>
              <a:defRPr sz="2178"/>
            </a:pPr>
            <a:r>
              <a:t>Nu mâine. Nu când va fi mai convenabil. Nu când vom avea mai mult timp sau mai multe resurse. Ci </a:t>
            </a:r>
            <a:r>
              <a:rPr b="1"/>
              <a:t>acum</a:t>
            </a:r>
            <a:r>
              <a:t>, cu ceea ce avem, acolo unde suntem.</a:t>
            </a:r>
          </a:p>
          <a:p>
            <a:pPr marL="226313" indent="-226313" defTabSz="905255">
              <a:spcBef>
                <a:spcPts val="900"/>
              </a:spcBef>
              <a:defRPr sz="2178"/>
            </a:pPr>
            <a:r>
              <a:t>Poate nu puteți schimba o lume întreagă. Dar puteți schimba lumea cuiva.</a:t>
            </a:r>
            <a:br/>
            <a:r>
              <a:t>Poate nu puteți face lucruri mari. Dar puteți face lucruri mici, cu o dragoste mare..</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247">
                                            <p:bg/>
                                          </p:spTgt>
                                        </p:tgtEl>
                                        <p:attrNameLst>
                                          <p:attrName>style.visibility</p:attrName>
                                        </p:attrNameLst>
                                      </p:cBhvr>
                                      <p:to>
                                        <p:strVal val="visible"/>
                                      </p:to>
                                    </p:set>
                                    <p:animEffect transition="in" filter="fade">
                                      <p:cBhvr>
                                        <p:cTn id="7" dur="1000"/>
                                        <p:tgtEl>
                                          <p:spTgt spid="247">
                                            <p:bg/>
                                          </p:spTgt>
                                        </p:tgtEl>
                                      </p:cBhvr>
                                    </p:animEffect>
                                  </p:childTnLst>
                                </p:cTn>
                              </p:par>
                              <p:par>
                                <p:cTn id="8" presetID="10" presetClass="entr" presetSubtype="0" fill="hold" grpId="1" nodeType="withEffect">
                                  <p:stCondLst>
                                    <p:cond delay="0"/>
                                  </p:stCondLst>
                                  <p:iterate>
                                    <p:tmAbs val="0"/>
                                  </p:iterate>
                                  <p:childTnLst>
                                    <p:set>
                                      <p:cBhvr>
                                        <p:cTn id="9" fill="hold"/>
                                        <p:tgtEl>
                                          <p:spTgt spid="247">
                                            <p:txEl>
                                              <p:pRg st="0" end="0"/>
                                            </p:txEl>
                                          </p:spTgt>
                                        </p:tgtEl>
                                        <p:attrNameLst>
                                          <p:attrName>style.visibility</p:attrName>
                                        </p:attrNameLst>
                                      </p:cBhvr>
                                      <p:to>
                                        <p:strVal val="visible"/>
                                      </p:to>
                                    </p:set>
                                    <p:animEffect transition="in" filter="fade">
                                      <p:cBhvr>
                                        <p:cTn id="10" dur="1000"/>
                                        <p:tgtEl>
                                          <p:spTgt spid="247">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fill="hold" grpId="1" nodeType="clickEffect">
                                  <p:stCondLst>
                                    <p:cond delay="0"/>
                                  </p:stCondLst>
                                  <p:iterate>
                                    <p:tmAbs val="0"/>
                                  </p:iterate>
                                  <p:childTnLst>
                                    <p:set>
                                      <p:cBhvr>
                                        <p:cTn id="14" fill="hold"/>
                                        <p:tgtEl>
                                          <p:spTgt spid="247">
                                            <p:txEl>
                                              <p:pRg st="1" end="1"/>
                                            </p:txEl>
                                          </p:spTgt>
                                        </p:tgtEl>
                                        <p:attrNameLst>
                                          <p:attrName>style.visibility</p:attrName>
                                        </p:attrNameLst>
                                      </p:cBhvr>
                                      <p:to>
                                        <p:strVal val="visible"/>
                                      </p:to>
                                    </p:set>
                                    <p:animEffect transition="in" filter="fade">
                                      <p:cBhvr>
                                        <p:cTn id="15" dur="1000"/>
                                        <p:tgtEl>
                                          <p:spTgt spid="247">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fill="hold" grpId="1" nodeType="clickEffect">
                                  <p:stCondLst>
                                    <p:cond delay="0"/>
                                  </p:stCondLst>
                                  <p:iterate>
                                    <p:tmAbs val="0"/>
                                  </p:iterate>
                                  <p:childTnLst>
                                    <p:set>
                                      <p:cBhvr>
                                        <p:cTn id="19" fill="hold"/>
                                        <p:tgtEl>
                                          <p:spTgt spid="247">
                                            <p:txEl>
                                              <p:pRg st="2" end="2"/>
                                            </p:txEl>
                                          </p:spTgt>
                                        </p:tgtEl>
                                        <p:attrNameLst>
                                          <p:attrName>style.visibility</p:attrName>
                                        </p:attrNameLst>
                                      </p:cBhvr>
                                      <p:to>
                                        <p:strVal val="visible"/>
                                      </p:to>
                                    </p:set>
                                    <p:animEffect transition="in" filter="fade">
                                      <p:cBhvr>
                                        <p:cTn id="20" dur="1000"/>
                                        <p:tgtEl>
                                          <p:spTgt spid="247">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7" grpId="1" build="p" bldLvl="5" animBg="1" advAuto="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 name="Slide Number Placeholder 4"/>
          <p:cNvSpPr txBox="1">
            <a:spLocks noGrp="1"/>
          </p:cNvSpPr>
          <p:nvPr>
            <p:ph type="sldNum" sz="quarter" idx="4294967295"/>
          </p:nvPr>
        </p:nvSpPr>
        <p:spPr>
          <a:xfrm>
            <a:off x="4449126" y="6426059"/>
            <a:ext cx="245748" cy="225707"/>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lvl1pPr>
              <a:defRPr>
                <a:solidFill>
                  <a:srgbClr val="FFFFFF"/>
                </a:solidFill>
              </a:defRPr>
            </a:lvl1pPr>
          </a:lstStyle>
          <a:p>
            <a:fld id="{86CB4B4D-7CA3-9044-876B-883B54F8677D}" type="slidenum">
              <a:t>18</a:t>
            </a:fld>
            <a:endParaRPr/>
          </a:p>
        </p:txBody>
      </p:sp>
      <p:pic>
        <p:nvPicPr>
          <p:cNvPr id="252" name="ADRA Vertical Logo_WHT.png" descr="ADRA Vertical Logo_WHT.png"/>
          <p:cNvPicPr>
            <a:picLocks noChangeAspect="1"/>
          </p:cNvPicPr>
          <p:nvPr/>
        </p:nvPicPr>
        <p:blipFill>
          <a:blip r:embed="rId3"/>
          <a:stretch>
            <a:fillRect/>
          </a:stretch>
        </p:blipFill>
        <p:spPr>
          <a:xfrm>
            <a:off x="687961" y="5677958"/>
            <a:ext cx="860505" cy="883323"/>
          </a:xfrm>
          <a:prstGeom prst="rect">
            <a:avLst/>
          </a:prstGeom>
          <a:ln w="12700">
            <a:miter lim="400000"/>
          </a:ln>
        </p:spPr>
      </p:pic>
      <p:pic>
        <p:nvPicPr>
          <p:cNvPr id="253" name="ADRA-Romania-motto-2019 fara fundal.png" descr="ADRA-Romania-motto-2019 fara fundal.png"/>
          <p:cNvPicPr>
            <a:picLocks noChangeAspect="1"/>
          </p:cNvPicPr>
          <p:nvPr/>
        </p:nvPicPr>
        <p:blipFill>
          <a:blip r:embed="rId4"/>
          <a:stretch>
            <a:fillRect/>
          </a:stretch>
        </p:blipFill>
        <p:spPr>
          <a:xfrm>
            <a:off x="7922417" y="5202439"/>
            <a:ext cx="873857" cy="883324"/>
          </a:xfrm>
          <a:prstGeom prst="rect">
            <a:avLst/>
          </a:prstGeom>
          <a:ln w="12700">
            <a:miter lim="400000"/>
          </a:ln>
        </p:spPr>
      </p:pic>
      <p:sp>
        <p:nvSpPr>
          <p:cNvPr id="254" name="Title 1"/>
          <p:cNvSpPr txBox="1">
            <a:spLocks noGrp="1"/>
          </p:cNvSpPr>
          <p:nvPr>
            <p:ph type="title"/>
          </p:nvPr>
        </p:nvSpPr>
        <p:spPr>
          <a:xfrm>
            <a:off x="628650" y="365125"/>
            <a:ext cx="7886700" cy="883321"/>
          </a:xfrm>
          <a:prstGeom prst="rect">
            <a:avLst/>
          </a:prstGeom>
        </p:spPr>
        <p:txBody>
          <a:bodyPr/>
          <a:lstStyle>
            <a:lvl1pPr>
              <a:defRPr sz="3500"/>
            </a:lvl1pPr>
          </a:lstStyle>
          <a:p>
            <a:r>
              <a:t>Binefacerea: Limbajul viu al credinței</a:t>
            </a:r>
          </a:p>
        </p:txBody>
      </p:sp>
      <p:sp>
        <p:nvSpPr>
          <p:cNvPr id="255" name="Content Placeholder 2"/>
          <p:cNvSpPr txBox="1">
            <a:spLocks noGrp="1"/>
          </p:cNvSpPr>
          <p:nvPr>
            <p:ph type="body" sz="half" idx="1"/>
          </p:nvPr>
        </p:nvSpPr>
        <p:spPr>
          <a:xfrm>
            <a:off x="904023" y="1926153"/>
            <a:ext cx="7616039" cy="3043766"/>
          </a:xfrm>
          <a:prstGeom prst="rect">
            <a:avLst/>
          </a:prstGeom>
        </p:spPr>
        <p:txBody>
          <a:bodyPr/>
          <a:lstStyle/>
          <a:p>
            <a:pPr marL="226313" indent="-226313" defTabSz="905255">
              <a:spcBef>
                <a:spcPts val="900"/>
              </a:spcBef>
              <a:defRPr sz="2178"/>
            </a:pPr>
            <a:r>
              <a:t>Lumea nu are nevoie doar de cuvinte frumoase. Are nevoie de </a:t>
            </a:r>
            <a:r>
              <a:rPr b="1"/>
              <a:t>oameni care trăiesc frumos</a:t>
            </a:r>
            <a:r>
              <a:t>.</a:t>
            </a:r>
            <a:br/>
            <a:r>
              <a:t>Nu are nevoie doar de credință declarată, ci de credință demonstrată. Astăzi, Dumnezeu caută astfel de oameni. Oameni care simt. Oameni care înțeleg. Oameni care răspund. Veți fi unul dintre ei.</a:t>
            </a:r>
          </a:p>
          <a:p>
            <a:pPr marL="226313" indent="-226313" defTabSz="905255">
              <a:spcBef>
                <a:spcPts val="900"/>
              </a:spcBef>
              <a:defRPr sz="2178"/>
            </a:pPr>
            <a:r>
              <a:t>Fie ca răspunsul nostru să nu fie amânat. Fie ca inimile noastre să nu rămână indiferente. Și fie ca, prin viața noastră, Dumnezeu să poată spune: „Iată un om prin care pot face bine.”.</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255">
                                            <p:bg/>
                                          </p:spTgt>
                                        </p:tgtEl>
                                        <p:attrNameLst>
                                          <p:attrName>style.visibility</p:attrName>
                                        </p:attrNameLst>
                                      </p:cBhvr>
                                      <p:to>
                                        <p:strVal val="visible"/>
                                      </p:to>
                                    </p:set>
                                    <p:animEffect transition="in" filter="fade">
                                      <p:cBhvr>
                                        <p:cTn id="7" dur="1000"/>
                                        <p:tgtEl>
                                          <p:spTgt spid="255">
                                            <p:bg/>
                                          </p:spTgt>
                                        </p:tgtEl>
                                      </p:cBhvr>
                                    </p:animEffect>
                                  </p:childTnLst>
                                </p:cTn>
                              </p:par>
                              <p:par>
                                <p:cTn id="8" presetID="10" presetClass="entr" presetSubtype="0" fill="hold" grpId="1" nodeType="withEffect">
                                  <p:stCondLst>
                                    <p:cond delay="0"/>
                                  </p:stCondLst>
                                  <p:iterate>
                                    <p:tmAbs val="0"/>
                                  </p:iterate>
                                  <p:childTnLst>
                                    <p:set>
                                      <p:cBhvr>
                                        <p:cTn id="9" fill="hold"/>
                                        <p:tgtEl>
                                          <p:spTgt spid="255">
                                            <p:txEl>
                                              <p:pRg st="0" end="0"/>
                                            </p:txEl>
                                          </p:spTgt>
                                        </p:tgtEl>
                                        <p:attrNameLst>
                                          <p:attrName>style.visibility</p:attrName>
                                        </p:attrNameLst>
                                      </p:cBhvr>
                                      <p:to>
                                        <p:strVal val="visible"/>
                                      </p:to>
                                    </p:set>
                                    <p:animEffect transition="in" filter="fade">
                                      <p:cBhvr>
                                        <p:cTn id="10" dur="1000"/>
                                        <p:tgtEl>
                                          <p:spTgt spid="255">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fill="hold" grpId="1" nodeType="clickEffect">
                                  <p:stCondLst>
                                    <p:cond delay="0"/>
                                  </p:stCondLst>
                                  <p:iterate>
                                    <p:tmAbs val="0"/>
                                  </p:iterate>
                                  <p:childTnLst>
                                    <p:set>
                                      <p:cBhvr>
                                        <p:cTn id="14" fill="hold"/>
                                        <p:tgtEl>
                                          <p:spTgt spid="255">
                                            <p:txEl>
                                              <p:pRg st="1" end="1"/>
                                            </p:txEl>
                                          </p:spTgt>
                                        </p:tgtEl>
                                        <p:attrNameLst>
                                          <p:attrName>style.visibility</p:attrName>
                                        </p:attrNameLst>
                                      </p:cBhvr>
                                      <p:to>
                                        <p:strVal val="visible"/>
                                      </p:to>
                                    </p:set>
                                    <p:animEffect transition="in" filter="fade">
                                      <p:cBhvr>
                                        <p:cTn id="15" dur="1000"/>
                                        <p:tgtEl>
                                          <p:spTgt spid="255">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5" grpId="1" build="p" bldLvl="5" animBg="1" advAuto="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 name="Slide Number Placeholder 4"/>
          <p:cNvSpPr txBox="1">
            <a:spLocks noGrp="1"/>
          </p:cNvSpPr>
          <p:nvPr>
            <p:ph type="sldNum" sz="quarter" idx="4294967295"/>
          </p:nvPr>
        </p:nvSpPr>
        <p:spPr>
          <a:xfrm>
            <a:off x="4484528" y="6426059"/>
            <a:ext cx="174944" cy="225707"/>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lvl1pPr>
              <a:defRPr>
                <a:solidFill>
                  <a:srgbClr val="FFFFFF"/>
                </a:solidFill>
              </a:defRPr>
            </a:lvl1pPr>
          </a:lstStyle>
          <a:p>
            <a:fld id="{86CB4B4D-7CA3-9044-876B-883B54F8677D}" type="slidenum">
              <a:t>2</a:t>
            </a:fld>
            <a:endParaRPr/>
          </a:p>
        </p:txBody>
      </p:sp>
      <p:pic>
        <p:nvPicPr>
          <p:cNvPr id="124" name="ADRA Vertical Logo_WHT.png" descr="ADRA Vertical Logo_WHT.png"/>
          <p:cNvPicPr>
            <a:picLocks noChangeAspect="1"/>
          </p:cNvPicPr>
          <p:nvPr/>
        </p:nvPicPr>
        <p:blipFill>
          <a:blip r:embed="rId3"/>
          <a:stretch>
            <a:fillRect/>
          </a:stretch>
        </p:blipFill>
        <p:spPr>
          <a:xfrm>
            <a:off x="687961" y="5677958"/>
            <a:ext cx="860505" cy="883323"/>
          </a:xfrm>
          <a:prstGeom prst="rect">
            <a:avLst/>
          </a:prstGeom>
          <a:ln w="12700">
            <a:miter lim="400000"/>
          </a:ln>
        </p:spPr>
      </p:pic>
      <p:pic>
        <p:nvPicPr>
          <p:cNvPr id="125" name="ADRA-Romania-motto-2019 fara fundal.png" descr="ADRA-Romania-motto-2019 fara fundal.png"/>
          <p:cNvPicPr>
            <a:picLocks noChangeAspect="1"/>
          </p:cNvPicPr>
          <p:nvPr/>
        </p:nvPicPr>
        <p:blipFill>
          <a:blip r:embed="rId4"/>
          <a:stretch>
            <a:fillRect/>
          </a:stretch>
        </p:blipFill>
        <p:spPr>
          <a:xfrm>
            <a:off x="7922417" y="5202439"/>
            <a:ext cx="873857" cy="883324"/>
          </a:xfrm>
          <a:prstGeom prst="rect">
            <a:avLst/>
          </a:prstGeom>
          <a:ln w="12700">
            <a:miter lim="400000"/>
          </a:ln>
        </p:spPr>
      </p:pic>
      <p:sp>
        <p:nvSpPr>
          <p:cNvPr id="126" name="Title 1"/>
          <p:cNvSpPr txBox="1">
            <a:spLocks noGrp="1"/>
          </p:cNvSpPr>
          <p:nvPr>
            <p:ph type="title"/>
          </p:nvPr>
        </p:nvSpPr>
        <p:spPr>
          <a:xfrm>
            <a:off x="628650" y="365125"/>
            <a:ext cx="7886700" cy="883321"/>
          </a:xfrm>
          <a:prstGeom prst="rect">
            <a:avLst/>
          </a:prstGeom>
        </p:spPr>
        <p:txBody>
          <a:bodyPr/>
          <a:lstStyle>
            <a:lvl1pPr>
              <a:defRPr sz="3500"/>
            </a:lvl1pPr>
          </a:lstStyle>
          <a:p>
            <a:r>
              <a:t>Binefacerea: Limbajul viu al credinței</a:t>
            </a:r>
          </a:p>
        </p:txBody>
      </p:sp>
      <p:sp>
        <p:nvSpPr>
          <p:cNvPr id="127" name="Content Placeholder 2"/>
          <p:cNvSpPr txBox="1">
            <a:spLocks noGrp="1"/>
          </p:cNvSpPr>
          <p:nvPr>
            <p:ph type="body" sz="half" idx="1"/>
          </p:nvPr>
        </p:nvSpPr>
        <p:spPr>
          <a:xfrm>
            <a:off x="904023" y="2675245"/>
            <a:ext cx="7616039" cy="3043766"/>
          </a:xfrm>
          <a:prstGeom prst="rect">
            <a:avLst/>
          </a:prstGeom>
        </p:spPr>
        <p:txBody>
          <a:bodyPr/>
          <a:lstStyle/>
          <a:p>
            <a:pPr>
              <a:defRPr sz="2200"/>
            </a:pPr>
            <a:r>
              <a:t>Binefacerea nu este doar o activitate socială. Nu este doar un gest umanitar. Ea este, în esența ei, </a:t>
            </a:r>
            <a:r>
              <a:rPr b="1"/>
              <a:t>expresia vizibilă a caracterului lui Dumnezeu în om</a:t>
            </a:r>
            <a:r>
              <a:t>.</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127">
                                            <p:bg/>
                                          </p:spTgt>
                                        </p:tgtEl>
                                        <p:attrNameLst>
                                          <p:attrName>style.visibility</p:attrName>
                                        </p:attrNameLst>
                                      </p:cBhvr>
                                      <p:to>
                                        <p:strVal val="visible"/>
                                      </p:to>
                                    </p:set>
                                    <p:animEffect transition="in" filter="fade">
                                      <p:cBhvr>
                                        <p:cTn id="7" dur="1000"/>
                                        <p:tgtEl>
                                          <p:spTgt spid="127">
                                            <p:bg/>
                                          </p:spTgt>
                                        </p:tgtEl>
                                      </p:cBhvr>
                                    </p:animEffect>
                                  </p:childTnLst>
                                </p:cTn>
                              </p:par>
                              <p:par>
                                <p:cTn id="8" presetID="10" presetClass="entr" presetSubtype="0" fill="hold" grpId="1" nodeType="withEffect">
                                  <p:stCondLst>
                                    <p:cond delay="0"/>
                                  </p:stCondLst>
                                  <p:iterate>
                                    <p:tmAbs val="0"/>
                                  </p:iterate>
                                  <p:childTnLst>
                                    <p:set>
                                      <p:cBhvr>
                                        <p:cTn id="9" fill="hold"/>
                                        <p:tgtEl>
                                          <p:spTgt spid="127">
                                            <p:txEl>
                                              <p:pRg st="0" end="0"/>
                                            </p:txEl>
                                          </p:spTgt>
                                        </p:tgtEl>
                                        <p:attrNameLst>
                                          <p:attrName>style.visibility</p:attrName>
                                        </p:attrNameLst>
                                      </p:cBhvr>
                                      <p:to>
                                        <p:strVal val="visible"/>
                                      </p:to>
                                    </p:set>
                                    <p:animEffect transition="in" filter="fade">
                                      <p:cBhvr>
                                        <p:cTn id="10" dur="1000"/>
                                        <p:tgtEl>
                                          <p:spTgt spid="12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7" grpId="1" build="p" bldLvl="5" animBg="1" advAuto="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1" name="Slide Number Placeholder 4"/>
          <p:cNvSpPr txBox="1">
            <a:spLocks noGrp="1"/>
          </p:cNvSpPr>
          <p:nvPr>
            <p:ph type="sldNum" sz="quarter" idx="4294967295"/>
          </p:nvPr>
        </p:nvSpPr>
        <p:spPr>
          <a:xfrm>
            <a:off x="4484528" y="6426059"/>
            <a:ext cx="174944" cy="225707"/>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lvl1pPr>
              <a:defRPr>
                <a:solidFill>
                  <a:srgbClr val="FFFFFF"/>
                </a:solidFill>
              </a:defRPr>
            </a:lvl1pPr>
          </a:lstStyle>
          <a:p>
            <a:fld id="{86CB4B4D-7CA3-9044-876B-883B54F8677D}" type="slidenum">
              <a:t>3</a:t>
            </a:fld>
            <a:endParaRPr/>
          </a:p>
        </p:txBody>
      </p:sp>
      <p:pic>
        <p:nvPicPr>
          <p:cNvPr id="132" name="ADRA Vertical Logo_WHT.png" descr="ADRA Vertical Logo_WHT.png"/>
          <p:cNvPicPr>
            <a:picLocks noChangeAspect="1"/>
          </p:cNvPicPr>
          <p:nvPr/>
        </p:nvPicPr>
        <p:blipFill>
          <a:blip r:embed="rId3"/>
          <a:stretch>
            <a:fillRect/>
          </a:stretch>
        </p:blipFill>
        <p:spPr>
          <a:xfrm>
            <a:off x="687961" y="5677958"/>
            <a:ext cx="860505" cy="883323"/>
          </a:xfrm>
          <a:prstGeom prst="rect">
            <a:avLst/>
          </a:prstGeom>
          <a:ln w="12700">
            <a:miter lim="400000"/>
          </a:ln>
        </p:spPr>
      </p:pic>
      <p:pic>
        <p:nvPicPr>
          <p:cNvPr id="133" name="ADRA-Romania-motto-2019 fara fundal.png" descr="ADRA-Romania-motto-2019 fara fundal.png"/>
          <p:cNvPicPr>
            <a:picLocks noChangeAspect="1"/>
          </p:cNvPicPr>
          <p:nvPr/>
        </p:nvPicPr>
        <p:blipFill>
          <a:blip r:embed="rId4"/>
          <a:stretch>
            <a:fillRect/>
          </a:stretch>
        </p:blipFill>
        <p:spPr>
          <a:xfrm>
            <a:off x="7922417" y="5202439"/>
            <a:ext cx="873857" cy="883324"/>
          </a:xfrm>
          <a:prstGeom prst="rect">
            <a:avLst/>
          </a:prstGeom>
          <a:ln w="12700">
            <a:miter lim="400000"/>
          </a:ln>
        </p:spPr>
      </p:pic>
      <p:sp>
        <p:nvSpPr>
          <p:cNvPr id="134" name="Title 1"/>
          <p:cNvSpPr txBox="1">
            <a:spLocks noGrp="1"/>
          </p:cNvSpPr>
          <p:nvPr>
            <p:ph type="title"/>
          </p:nvPr>
        </p:nvSpPr>
        <p:spPr>
          <a:xfrm>
            <a:off x="628650" y="365125"/>
            <a:ext cx="7886700" cy="883321"/>
          </a:xfrm>
          <a:prstGeom prst="rect">
            <a:avLst/>
          </a:prstGeom>
        </p:spPr>
        <p:txBody>
          <a:bodyPr/>
          <a:lstStyle>
            <a:lvl1pPr>
              <a:defRPr sz="3500"/>
            </a:lvl1pPr>
          </a:lstStyle>
          <a:p>
            <a:r>
              <a:t>Binefacerea: Limbajul viu al credinței</a:t>
            </a:r>
          </a:p>
        </p:txBody>
      </p:sp>
      <p:sp>
        <p:nvSpPr>
          <p:cNvPr id="135" name="Content Placeholder 2"/>
          <p:cNvSpPr txBox="1">
            <a:spLocks noGrp="1"/>
          </p:cNvSpPr>
          <p:nvPr>
            <p:ph type="body" sz="half" idx="1"/>
          </p:nvPr>
        </p:nvSpPr>
        <p:spPr>
          <a:xfrm>
            <a:off x="879960" y="2097730"/>
            <a:ext cx="7616038" cy="3043766"/>
          </a:xfrm>
          <a:prstGeom prst="rect">
            <a:avLst/>
          </a:prstGeom>
        </p:spPr>
        <p:txBody>
          <a:bodyPr/>
          <a:lstStyle/>
          <a:p>
            <a:pPr>
              <a:defRPr sz="2200"/>
            </a:pPr>
            <a:r>
              <a:rPr dirty="0" err="1"/>
              <a:t>Binefacerea</a:t>
            </a:r>
            <a:r>
              <a:rPr dirty="0"/>
              <a:t> </a:t>
            </a:r>
            <a:r>
              <a:rPr dirty="0" err="1"/>
              <a:t>înseamnă</a:t>
            </a:r>
            <a:r>
              <a:rPr dirty="0"/>
              <a:t>, </a:t>
            </a:r>
            <a:r>
              <a:rPr dirty="0" err="1"/>
              <a:t>mai</a:t>
            </a:r>
            <a:r>
              <a:rPr dirty="0"/>
              <a:t> </a:t>
            </a:r>
            <a:r>
              <a:rPr dirty="0" err="1"/>
              <a:t>întâi</a:t>
            </a:r>
            <a:r>
              <a:rPr dirty="0"/>
              <a:t>, </a:t>
            </a:r>
            <a:r>
              <a:rPr b="1" dirty="0"/>
              <a:t>a </a:t>
            </a:r>
            <a:r>
              <a:rPr b="1" dirty="0" err="1"/>
              <a:t>simți</a:t>
            </a:r>
            <a:r>
              <a:rPr dirty="0"/>
              <a:t>. </a:t>
            </a:r>
            <a:r>
              <a:rPr dirty="0" err="1"/>
              <a:t>Aceasta</a:t>
            </a:r>
            <a:r>
              <a:rPr dirty="0"/>
              <a:t> </a:t>
            </a:r>
            <a:r>
              <a:rPr dirty="0" err="1"/>
              <a:t>este</a:t>
            </a:r>
            <a:r>
              <a:rPr dirty="0"/>
              <a:t> </a:t>
            </a:r>
            <a:r>
              <a:rPr dirty="0" err="1"/>
              <a:t>dimensiunea</a:t>
            </a:r>
            <a:r>
              <a:rPr dirty="0"/>
              <a:t> </a:t>
            </a:r>
            <a:r>
              <a:rPr dirty="0" err="1"/>
              <a:t>empatiei</a:t>
            </a:r>
            <a:r>
              <a:rPr dirty="0"/>
              <a:t> – </a:t>
            </a:r>
            <a:r>
              <a:rPr dirty="0" err="1"/>
              <a:t>capacitatea</a:t>
            </a:r>
            <a:r>
              <a:rPr dirty="0"/>
              <a:t> de a </a:t>
            </a:r>
            <a:r>
              <a:rPr dirty="0" err="1"/>
              <a:t>percepe</a:t>
            </a:r>
            <a:r>
              <a:rPr dirty="0"/>
              <a:t> </a:t>
            </a:r>
            <a:r>
              <a:rPr dirty="0" err="1"/>
              <a:t>suferința</a:t>
            </a:r>
            <a:r>
              <a:rPr dirty="0"/>
              <a:t> </a:t>
            </a:r>
            <a:r>
              <a:rPr dirty="0" err="1"/>
              <a:t>celuilalt</a:t>
            </a:r>
            <a:r>
              <a:rPr dirty="0"/>
              <a:t> nu ca pe o </a:t>
            </a:r>
            <a:r>
              <a:rPr dirty="0" err="1"/>
              <a:t>informație</a:t>
            </a:r>
            <a:r>
              <a:rPr dirty="0"/>
              <a:t>, ci ca pe o </a:t>
            </a:r>
            <a:r>
              <a:rPr dirty="0" err="1"/>
              <a:t>realitate</a:t>
            </a:r>
            <a:r>
              <a:rPr dirty="0"/>
              <a:t> care </a:t>
            </a:r>
            <a:r>
              <a:rPr dirty="0" err="1"/>
              <a:t>te</a:t>
            </a:r>
            <a:r>
              <a:rPr dirty="0"/>
              <a:t> </a:t>
            </a:r>
            <a:r>
              <a:rPr dirty="0" err="1"/>
              <a:t>atinge</a:t>
            </a:r>
            <a:r>
              <a:rPr dirty="0"/>
              <a:t>. </a:t>
            </a:r>
            <a:r>
              <a:rPr dirty="0" err="1"/>
              <a:t>Într</a:t>
            </a:r>
            <a:r>
              <a:rPr dirty="0"/>
              <a:t>-o </a:t>
            </a:r>
            <a:r>
              <a:rPr dirty="0" err="1"/>
              <a:t>lume</a:t>
            </a:r>
            <a:r>
              <a:rPr dirty="0"/>
              <a:t> </a:t>
            </a:r>
            <a:r>
              <a:rPr dirty="0" err="1"/>
              <a:t>saturată</a:t>
            </a:r>
            <a:r>
              <a:rPr dirty="0"/>
              <a:t> de </a:t>
            </a:r>
            <a:r>
              <a:rPr dirty="0" err="1"/>
              <a:t>imagini</a:t>
            </a:r>
            <a:r>
              <a:rPr dirty="0"/>
              <a:t> </a:t>
            </a:r>
            <a:r>
              <a:rPr dirty="0" err="1"/>
              <a:t>și</a:t>
            </a:r>
            <a:r>
              <a:rPr dirty="0"/>
              <a:t> </a:t>
            </a:r>
            <a:r>
              <a:rPr dirty="0" err="1"/>
              <a:t>știri</a:t>
            </a:r>
            <a:r>
              <a:rPr dirty="0"/>
              <a:t> </a:t>
            </a:r>
            <a:r>
              <a:rPr dirty="0" err="1"/>
              <a:t>despre</a:t>
            </a:r>
            <a:r>
              <a:rPr dirty="0"/>
              <a:t> </a:t>
            </a:r>
            <a:r>
              <a:rPr dirty="0" err="1"/>
              <a:t>durere</a:t>
            </a:r>
            <a:r>
              <a:rPr dirty="0"/>
              <a:t>, </a:t>
            </a:r>
            <a:r>
              <a:rPr dirty="0" err="1"/>
              <a:t>există</a:t>
            </a:r>
            <a:r>
              <a:rPr dirty="0"/>
              <a:t> </a:t>
            </a:r>
            <a:r>
              <a:rPr dirty="0" err="1"/>
              <a:t>riscul</a:t>
            </a:r>
            <a:r>
              <a:rPr dirty="0"/>
              <a:t> de a </a:t>
            </a:r>
            <a:r>
              <a:rPr dirty="0" err="1"/>
              <a:t>deveni</a:t>
            </a:r>
            <a:r>
              <a:rPr dirty="0"/>
              <a:t> </a:t>
            </a:r>
            <a:r>
              <a:rPr dirty="0" err="1"/>
              <a:t>desensibilizați</a:t>
            </a:r>
            <a:r>
              <a:rPr dirty="0"/>
              <a:t>. Este </a:t>
            </a:r>
            <a:r>
              <a:rPr dirty="0" err="1"/>
              <a:t>ceea</a:t>
            </a:r>
            <a:r>
              <a:rPr dirty="0"/>
              <a:t> </a:t>
            </a:r>
            <a:r>
              <a:rPr dirty="0" err="1"/>
              <a:t>ce</a:t>
            </a:r>
            <a:r>
              <a:rPr dirty="0"/>
              <a:t> </a:t>
            </a:r>
            <a:r>
              <a:rPr dirty="0" err="1"/>
              <a:t>Evangheliile</a:t>
            </a:r>
            <a:r>
              <a:rPr dirty="0"/>
              <a:t> spun </a:t>
            </a:r>
            <a:r>
              <a:rPr dirty="0" err="1"/>
              <a:t>despre</a:t>
            </a:r>
            <a:r>
              <a:rPr dirty="0"/>
              <a:t> </a:t>
            </a:r>
            <a:r>
              <a:rPr dirty="0" err="1"/>
              <a:t>Domnul</a:t>
            </a:r>
            <a:r>
              <a:rPr dirty="0"/>
              <a:t> </a:t>
            </a:r>
            <a:r>
              <a:rPr dirty="0" err="1"/>
              <a:t>Isus</a:t>
            </a:r>
            <a:r>
              <a:rPr dirty="0"/>
              <a:t>: „</a:t>
            </a:r>
            <a:r>
              <a:rPr lang="ro-RO" dirty="0"/>
              <a:t>A văzut o gloată mare, </a:t>
            </a:r>
            <a:r>
              <a:rPr dirty="0"/>
              <a:t>I s-a </a:t>
            </a:r>
            <a:r>
              <a:rPr dirty="0" err="1"/>
              <a:t>făcut</a:t>
            </a:r>
            <a:r>
              <a:rPr dirty="0"/>
              <a:t> </a:t>
            </a:r>
            <a:r>
              <a:rPr dirty="0" err="1"/>
              <a:t>milă</a:t>
            </a:r>
            <a:r>
              <a:rPr dirty="0"/>
              <a:t> de e</a:t>
            </a:r>
            <a:r>
              <a:rPr lang="ro-RO" dirty="0"/>
              <a:t>a și a vindecat pe cei bolnavi</a:t>
            </a:r>
            <a:r>
              <a:rPr dirty="0"/>
              <a:t>”</a:t>
            </a:r>
            <a:r>
              <a:rPr lang="ro-RO" dirty="0"/>
              <a:t> (Matei 14,14).</a:t>
            </a:r>
            <a:r>
              <a:rPr dirty="0"/>
              <a:t> </a:t>
            </a:r>
            <a:r>
              <a:rPr dirty="0" err="1"/>
              <a:t>Compasiunea</a:t>
            </a:r>
            <a:r>
              <a:rPr dirty="0"/>
              <a:t> Lui nu era </a:t>
            </a:r>
            <a:r>
              <a:rPr dirty="0" err="1"/>
              <a:t>teoretică</a:t>
            </a:r>
            <a:r>
              <a:rPr dirty="0"/>
              <a:t>; era </a:t>
            </a:r>
            <a:r>
              <a:rPr dirty="0" err="1"/>
              <a:t>profundă</a:t>
            </a:r>
            <a:r>
              <a:rPr dirty="0"/>
              <a:t>, </a:t>
            </a:r>
            <a:r>
              <a:rPr dirty="0" err="1"/>
              <a:t>reală</a:t>
            </a:r>
            <a:r>
              <a:rPr dirty="0"/>
              <a:t>, </a:t>
            </a:r>
            <a:r>
              <a:rPr dirty="0" err="1"/>
              <a:t>personală</a:t>
            </a:r>
            <a:r>
              <a:rPr dirty="0"/>
              <a:t>. A </a:t>
            </a:r>
            <a:r>
              <a:rPr dirty="0" err="1"/>
              <a:t>simți</a:t>
            </a:r>
            <a:r>
              <a:rPr dirty="0"/>
              <a:t> </a:t>
            </a:r>
            <a:r>
              <a:rPr dirty="0" err="1"/>
              <a:t>înseamnă</a:t>
            </a:r>
            <a:r>
              <a:rPr dirty="0"/>
              <a:t> </a:t>
            </a:r>
            <a:r>
              <a:rPr dirty="0" err="1"/>
              <a:t>să</a:t>
            </a:r>
            <a:r>
              <a:rPr dirty="0"/>
              <a:t> nu </a:t>
            </a:r>
            <a:r>
              <a:rPr dirty="0" err="1"/>
              <a:t>treci</a:t>
            </a:r>
            <a:r>
              <a:rPr dirty="0"/>
              <a:t> pe </a:t>
            </a:r>
            <a:r>
              <a:rPr dirty="0" err="1"/>
              <a:t>lângă</a:t>
            </a:r>
            <a:r>
              <a:rPr dirty="0"/>
              <a:t> </a:t>
            </a:r>
            <a:r>
              <a:rPr dirty="0" err="1"/>
              <a:t>suferință</a:t>
            </a:r>
            <a:r>
              <a:rPr dirty="0"/>
              <a:t> ca </a:t>
            </a:r>
            <a:r>
              <a:rPr dirty="0" err="1"/>
              <a:t>și</a:t>
            </a:r>
            <a:r>
              <a:rPr dirty="0"/>
              <a:t> cum nu </a:t>
            </a:r>
            <a:r>
              <a:rPr dirty="0" err="1"/>
              <a:t>te-ar</a:t>
            </a:r>
            <a:r>
              <a:rPr dirty="0"/>
              <a:t> </a:t>
            </a:r>
            <a:r>
              <a:rPr dirty="0" err="1"/>
              <a:t>privi</a:t>
            </a:r>
            <a:r>
              <a:rPr dirty="0"/>
              <a:t>.</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135">
                                            <p:bg/>
                                          </p:spTgt>
                                        </p:tgtEl>
                                        <p:attrNameLst>
                                          <p:attrName>style.visibility</p:attrName>
                                        </p:attrNameLst>
                                      </p:cBhvr>
                                      <p:to>
                                        <p:strVal val="visible"/>
                                      </p:to>
                                    </p:set>
                                    <p:animEffect transition="in" filter="fade">
                                      <p:cBhvr>
                                        <p:cTn id="7" dur="1000"/>
                                        <p:tgtEl>
                                          <p:spTgt spid="135">
                                            <p:bg/>
                                          </p:spTgt>
                                        </p:tgtEl>
                                      </p:cBhvr>
                                    </p:animEffect>
                                  </p:childTnLst>
                                </p:cTn>
                              </p:par>
                              <p:par>
                                <p:cTn id="8" presetID="10" presetClass="entr" presetSubtype="0" fill="hold" grpId="1" nodeType="withEffect">
                                  <p:stCondLst>
                                    <p:cond delay="0"/>
                                  </p:stCondLst>
                                  <p:iterate>
                                    <p:tmAbs val="0"/>
                                  </p:iterate>
                                  <p:childTnLst>
                                    <p:set>
                                      <p:cBhvr>
                                        <p:cTn id="9" fill="hold"/>
                                        <p:tgtEl>
                                          <p:spTgt spid="135">
                                            <p:txEl>
                                              <p:pRg st="0" end="0"/>
                                            </p:txEl>
                                          </p:spTgt>
                                        </p:tgtEl>
                                        <p:attrNameLst>
                                          <p:attrName>style.visibility</p:attrName>
                                        </p:attrNameLst>
                                      </p:cBhvr>
                                      <p:to>
                                        <p:strVal val="visible"/>
                                      </p:to>
                                    </p:set>
                                    <p:animEffect transition="in" filter="fade">
                                      <p:cBhvr>
                                        <p:cTn id="10" dur="1000"/>
                                        <p:tgtEl>
                                          <p:spTgt spid="13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 grpId="1" build="p" bldLvl="5" animBg="1" advAuto="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 name="Slide Number Placeholder 4"/>
          <p:cNvSpPr txBox="1">
            <a:spLocks noGrp="1"/>
          </p:cNvSpPr>
          <p:nvPr>
            <p:ph type="sldNum" sz="quarter" idx="4294967295"/>
          </p:nvPr>
        </p:nvSpPr>
        <p:spPr>
          <a:xfrm>
            <a:off x="4484528" y="6426059"/>
            <a:ext cx="174944" cy="225707"/>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lvl1pPr>
              <a:defRPr>
                <a:solidFill>
                  <a:srgbClr val="FFFFFF"/>
                </a:solidFill>
              </a:defRPr>
            </a:lvl1pPr>
          </a:lstStyle>
          <a:p>
            <a:fld id="{86CB4B4D-7CA3-9044-876B-883B54F8677D}" type="slidenum">
              <a:t>4</a:t>
            </a:fld>
            <a:endParaRPr/>
          </a:p>
        </p:txBody>
      </p:sp>
      <p:pic>
        <p:nvPicPr>
          <p:cNvPr id="140" name="ADRA Vertical Logo_WHT.png" descr="ADRA Vertical Logo_WHT.png"/>
          <p:cNvPicPr>
            <a:picLocks noChangeAspect="1"/>
          </p:cNvPicPr>
          <p:nvPr/>
        </p:nvPicPr>
        <p:blipFill>
          <a:blip r:embed="rId3"/>
          <a:stretch>
            <a:fillRect/>
          </a:stretch>
        </p:blipFill>
        <p:spPr>
          <a:xfrm>
            <a:off x="687961" y="5677958"/>
            <a:ext cx="860505" cy="883323"/>
          </a:xfrm>
          <a:prstGeom prst="rect">
            <a:avLst/>
          </a:prstGeom>
          <a:ln w="12700">
            <a:miter lim="400000"/>
          </a:ln>
        </p:spPr>
      </p:pic>
      <p:pic>
        <p:nvPicPr>
          <p:cNvPr id="141" name="ADRA-Romania-motto-2019 fara fundal.png" descr="ADRA-Romania-motto-2019 fara fundal.png"/>
          <p:cNvPicPr>
            <a:picLocks noChangeAspect="1"/>
          </p:cNvPicPr>
          <p:nvPr/>
        </p:nvPicPr>
        <p:blipFill>
          <a:blip r:embed="rId4"/>
          <a:stretch>
            <a:fillRect/>
          </a:stretch>
        </p:blipFill>
        <p:spPr>
          <a:xfrm>
            <a:off x="7922417" y="5202439"/>
            <a:ext cx="873857" cy="883324"/>
          </a:xfrm>
          <a:prstGeom prst="rect">
            <a:avLst/>
          </a:prstGeom>
          <a:ln w="12700">
            <a:miter lim="400000"/>
          </a:ln>
        </p:spPr>
      </p:pic>
      <p:sp>
        <p:nvSpPr>
          <p:cNvPr id="142" name="Title 1"/>
          <p:cNvSpPr txBox="1">
            <a:spLocks noGrp="1"/>
          </p:cNvSpPr>
          <p:nvPr>
            <p:ph type="title"/>
          </p:nvPr>
        </p:nvSpPr>
        <p:spPr>
          <a:xfrm>
            <a:off x="628650" y="365125"/>
            <a:ext cx="7886700" cy="883321"/>
          </a:xfrm>
          <a:prstGeom prst="rect">
            <a:avLst/>
          </a:prstGeom>
        </p:spPr>
        <p:txBody>
          <a:bodyPr/>
          <a:lstStyle>
            <a:lvl1pPr>
              <a:defRPr sz="3500"/>
            </a:lvl1pPr>
          </a:lstStyle>
          <a:p>
            <a:r>
              <a:t>Binefacerea: Limbajul viu al credinței</a:t>
            </a:r>
          </a:p>
        </p:txBody>
      </p:sp>
      <p:sp>
        <p:nvSpPr>
          <p:cNvPr id="143" name="Content Placeholder 2"/>
          <p:cNvSpPr txBox="1">
            <a:spLocks noGrp="1"/>
          </p:cNvSpPr>
          <p:nvPr>
            <p:ph type="body" sz="half" idx="1"/>
          </p:nvPr>
        </p:nvSpPr>
        <p:spPr>
          <a:xfrm>
            <a:off x="867928" y="2097730"/>
            <a:ext cx="7616039" cy="3043766"/>
          </a:xfrm>
          <a:prstGeom prst="rect">
            <a:avLst/>
          </a:prstGeom>
        </p:spPr>
        <p:txBody>
          <a:bodyPr/>
          <a:lstStyle/>
          <a:p>
            <a:pPr>
              <a:defRPr sz="2200"/>
            </a:pPr>
            <a:r>
              <a:t>Binefacerea nu se oprește la emoție. Ea continuă cu </a:t>
            </a:r>
            <a:r>
              <a:rPr b="1"/>
              <a:t>a înțelege</a:t>
            </a:r>
            <a:r>
              <a:t>. Aceasta este dimensiunea rațională, lucidă. Nu orice reacție emoțională produce bine real. A înțelege înseamnă a discerne nevoia adevărată din spatele aparențelor. A înțelege presupune să asculți, să observi, să analizezi contextul. Este diferența dintre a da ceva și a oferi ceea ce este cu adevărat necesar. În acest sens, binefacerea devine inteligentă, nu impulsivă. Ea caută eficiența, nu doar reacția.</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143">
                                            <p:bg/>
                                          </p:spTgt>
                                        </p:tgtEl>
                                        <p:attrNameLst>
                                          <p:attrName>style.visibility</p:attrName>
                                        </p:attrNameLst>
                                      </p:cBhvr>
                                      <p:to>
                                        <p:strVal val="visible"/>
                                      </p:to>
                                    </p:set>
                                    <p:animEffect transition="in" filter="fade">
                                      <p:cBhvr>
                                        <p:cTn id="7" dur="1000"/>
                                        <p:tgtEl>
                                          <p:spTgt spid="143">
                                            <p:bg/>
                                          </p:spTgt>
                                        </p:tgtEl>
                                      </p:cBhvr>
                                    </p:animEffect>
                                  </p:childTnLst>
                                </p:cTn>
                              </p:par>
                              <p:par>
                                <p:cTn id="8" presetID="10" presetClass="entr" presetSubtype="0" fill="hold" grpId="1" nodeType="withEffect">
                                  <p:stCondLst>
                                    <p:cond delay="0"/>
                                  </p:stCondLst>
                                  <p:iterate>
                                    <p:tmAbs val="0"/>
                                  </p:iterate>
                                  <p:childTnLst>
                                    <p:set>
                                      <p:cBhvr>
                                        <p:cTn id="9" fill="hold"/>
                                        <p:tgtEl>
                                          <p:spTgt spid="143">
                                            <p:txEl>
                                              <p:pRg st="0" end="0"/>
                                            </p:txEl>
                                          </p:spTgt>
                                        </p:tgtEl>
                                        <p:attrNameLst>
                                          <p:attrName>style.visibility</p:attrName>
                                        </p:attrNameLst>
                                      </p:cBhvr>
                                      <p:to>
                                        <p:strVal val="visible"/>
                                      </p:to>
                                    </p:set>
                                    <p:animEffect transition="in" filter="fade">
                                      <p:cBhvr>
                                        <p:cTn id="10" dur="1000"/>
                                        <p:tgtEl>
                                          <p:spTgt spid="14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3" grpId="1" build="p" bldLvl="5" animBg="1" advAuto="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7" name="Slide Number Placeholder 4"/>
          <p:cNvSpPr txBox="1">
            <a:spLocks noGrp="1"/>
          </p:cNvSpPr>
          <p:nvPr>
            <p:ph type="sldNum" sz="quarter" idx="4294967295"/>
          </p:nvPr>
        </p:nvSpPr>
        <p:spPr>
          <a:xfrm>
            <a:off x="4484528" y="6426059"/>
            <a:ext cx="174944" cy="225707"/>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lvl1pPr>
              <a:defRPr>
                <a:solidFill>
                  <a:srgbClr val="FFFFFF"/>
                </a:solidFill>
              </a:defRPr>
            </a:lvl1pPr>
          </a:lstStyle>
          <a:p>
            <a:fld id="{86CB4B4D-7CA3-9044-876B-883B54F8677D}" type="slidenum">
              <a:t>5</a:t>
            </a:fld>
            <a:endParaRPr/>
          </a:p>
        </p:txBody>
      </p:sp>
      <p:pic>
        <p:nvPicPr>
          <p:cNvPr id="148" name="ADRA Vertical Logo_WHT.png" descr="ADRA Vertical Logo_WHT.png"/>
          <p:cNvPicPr>
            <a:picLocks noChangeAspect="1"/>
          </p:cNvPicPr>
          <p:nvPr/>
        </p:nvPicPr>
        <p:blipFill>
          <a:blip r:embed="rId3"/>
          <a:stretch>
            <a:fillRect/>
          </a:stretch>
        </p:blipFill>
        <p:spPr>
          <a:xfrm>
            <a:off x="687961" y="5677958"/>
            <a:ext cx="860505" cy="883323"/>
          </a:xfrm>
          <a:prstGeom prst="rect">
            <a:avLst/>
          </a:prstGeom>
          <a:ln w="12700">
            <a:miter lim="400000"/>
          </a:ln>
        </p:spPr>
      </p:pic>
      <p:pic>
        <p:nvPicPr>
          <p:cNvPr id="149" name="ADRA-Romania-motto-2019 fara fundal.png" descr="ADRA-Romania-motto-2019 fara fundal.png"/>
          <p:cNvPicPr>
            <a:picLocks noChangeAspect="1"/>
          </p:cNvPicPr>
          <p:nvPr/>
        </p:nvPicPr>
        <p:blipFill>
          <a:blip r:embed="rId4"/>
          <a:stretch>
            <a:fillRect/>
          </a:stretch>
        </p:blipFill>
        <p:spPr>
          <a:xfrm>
            <a:off x="7922417" y="5202439"/>
            <a:ext cx="873857" cy="883324"/>
          </a:xfrm>
          <a:prstGeom prst="rect">
            <a:avLst/>
          </a:prstGeom>
          <a:ln w="12700">
            <a:miter lim="400000"/>
          </a:ln>
        </p:spPr>
      </p:pic>
      <p:sp>
        <p:nvSpPr>
          <p:cNvPr id="150" name="Title 1"/>
          <p:cNvSpPr txBox="1">
            <a:spLocks noGrp="1"/>
          </p:cNvSpPr>
          <p:nvPr>
            <p:ph type="title"/>
          </p:nvPr>
        </p:nvSpPr>
        <p:spPr>
          <a:xfrm>
            <a:off x="628650" y="365125"/>
            <a:ext cx="7886700" cy="883321"/>
          </a:xfrm>
          <a:prstGeom prst="rect">
            <a:avLst/>
          </a:prstGeom>
        </p:spPr>
        <p:txBody>
          <a:bodyPr/>
          <a:lstStyle>
            <a:lvl1pPr>
              <a:defRPr sz="3500"/>
            </a:lvl1pPr>
          </a:lstStyle>
          <a:p>
            <a:r>
              <a:t>Binefacerea: Limbajul viu al credinței</a:t>
            </a:r>
          </a:p>
        </p:txBody>
      </p:sp>
      <p:sp>
        <p:nvSpPr>
          <p:cNvPr id="151" name="Content Placeholder 2"/>
          <p:cNvSpPr txBox="1">
            <a:spLocks noGrp="1"/>
          </p:cNvSpPr>
          <p:nvPr>
            <p:ph type="body" sz="half" idx="1"/>
          </p:nvPr>
        </p:nvSpPr>
        <p:spPr>
          <a:xfrm>
            <a:off x="904023" y="1926153"/>
            <a:ext cx="7616039" cy="3043766"/>
          </a:xfrm>
          <a:prstGeom prst="rect">
            <a:avLst/>
          </a:prstGeom>
        </p:spPr>
        <p:txBody>
          <a:bodyPr/>
          <a:lstStyle/>
          <a:p>
            <a:pPr>
              <a:defRPr sz="2200"/>
            </a:pPr>
            <a:r>
              <a:t>În final, binefacerea ajunge la punctul decisiv: </a:t>
            </a:r>
            <a:r>
              <a:rPr b="1"/>
              <a:t>a răspunde</a:t>
            </a:r>
            <a:r>
              <a:t>. Aici se face diferența între intenție și realitate. Mulți simt, unii înțeleg, dar puțini acționează. Răspunsul implică voință, decizie și, adesea, sacrificiu. Înseamnă să transformi compasiunea în faptă concretă. Este momentul în care timpul tău, resursele tale, energia ta devin instrumente ale binelui. A răspunde înseamnă să nu amâni, să nu delegi, să nu justifici inacțiunea, ci să devii tu însuți parte din soluție.</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151">
                                            <p:bg/>
                                          </p:spTgt>
                                        </p:tgtEl>
                                        <p:attrNameLst>
                                          <p:attrName>style.visibility</p:attrName>
                                        </p:attrNameLst>
                                      </p:cBhvr>
                                      <p:to>
                                        <p:strVal val="visible"/>
                                      </p:to>
                                    </p:set>
                                    <p:animEffect transition="in" filter="fade">
                                      <p:cBhvr>
                                        <p:cTn id="7" dur="1000"/>
                                        <p:tgtEl>
                                          <p:spTgt spid="151">
                                            <p:bg/>
                                          </p:spTgt>
                                        </p:tgtEl>
                                      </p:cBhvr>
                                    </p:animEffect>
                                  </p:childTnLst>
                                </p:cTn>
                              </p:par>
                              <p:par>
                                <p:cTn id="8" presetID="10" presetClass="entr" presetSubtype="0" fill="hold" grpId="1" nodeType="withEffect">
                                  <p:stCondLst>
                                    <p:cond delay="0"/>
                                  </p:stCondLst>
                                  <p:iterate>
                                    <p:tmAbs val="0"/>
                                  </p:iterate>
                                  <p:childTnLst>
                                    <p:set>
                                      <p:cBhvr>
                                        <p:cTn id="9" fill="hold"/>
                                        <p:tgtEl>
                                          <p:spTgt spid="151">
                                            <p:txEl>
                                              <p:pRg st="0" end="0"/>
                                            </p:txEl>
                                          </p:spTgt>
                                        </p:tgtEl>
                                        <p:attrNameLst>
                                          <p:attrName>style.visibility</p:attrName>
                                        </p:attrNameLst>
                                      </p:cBhvr>
                                      <p:to>
                                        <p:strVal val="visible"/>
                                      </p:to>
                                    </p:set>
                                    <p:animEffect transition="in" filter="fade">
                                      <p:cBhvr>
                                        <p:cTn id="10" dur="1000"/>
                                        <p:tgtEl>
                                          <p:spTgt spid="151">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1" grpId="1" build="p" bldLvl="5" animBg="1" advAuto="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5" name="Slide Number Placeholder 4"/>
          <p:cNvSpPr txBox="1">
            <a:spLocks noGrp="1"/>
          </p:cNvSpPr>
          <p:nvPr>
            <p:ph type="sldNum" sz="quarter" idx="4294967295"/>
          </p:nvPr>
        </p:nvSpPr>
        <p:spPr>
          <a:xfrm>
            <a:off x="4484528" y="6426059"/>
            <a:ext cx="174944" cy="225707"/>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lvl1pPr>
              <a:defRPr>
                <a:solidFill>
                  <a:srgbClr val="FFFFFF"/>
                </a:solidFill>
              </a:defRPr>
            </a:lvl1pPr>
          </a:lstStyle>
          <a:p>
            <a:fld id="{86CB4B4D-7CA3-9044-876B-883B54F8677D}" type="slidenum">
              <a:t>6</a:t>
            </a:fld>
            <a:endParaRPr/>
          </a:p>
        </p:txBody>
      </p:sp>
      <p:pic>
        <p:nvPicPr>
          <p:cNvPr id="156" name="ADRA Vertical Logo_WHT.png" descr="ADRA Vertical Logo_WHT.png"/>
          <p:cNvPicPr>
            <a:picLocks noChangeAspect="1"/>
          </p:cNvPicPr>
          <p:nvPr/>
        </p:nvPicPr>
        <p:blipFill>
          <a:blip r:embed="rId3"/>
          <a:stretch>
            <a:fillRect/>
          </a:stretch>
        </p:blipFill>
        <p:spPr>
          <a:xfrm>
            <a:off x="687961" y="5677958"/>
            <a:ext cx="860505" cy="883323"/>
          </a:xfrm>
          <a:prstGeom prst="rect">
            <a:avLst/>
          </a:prstGeom>
          <a:ln w="12700">
            <a:miter lim="400000"/>
          </a:ln>
        </p:spPr>
      </p:pic>
      <p:pic>
        <p:nvPicPr>
          <p:cNvPr id="157" name="ADRA-Romania-motto-2019 fara fundal.png" descr="ADRA-Romania-motto-2019 fara fundal.png"/>
          <p:cNvPicPr>
            <a:picLocks noChangeAspect="1"/>
          </p:cNvPicPr>
          <p:nvPr/>
        </p:nvPicPr>
        <p:blipFill>
          <a:blip r:embed="rId4"/>
          <a:stretch>
            <a:fillRect/>
          </a:stretch>
        </p:blipFill>
        <p:spPr>
          <a:xfrm>
            <a:off x="7922417" y="5202439"/>
            <a:ext cx="873857" cy="883324"/>
          </a:xfrm>
          <a:prstGeom prst="rect">
            <a:avLst/>
          </a:prstGeom>
          <a:ln w="12700">
            <a:miter lim="400000"/>
          </a:ln>
        </p:spPr>
      </p:pic>
      <p:sp>
        <p:nvSpPr>
          <p:cNvPr id="158" name="Title 1"/>
          <p:cNvSpPr txBox="1">
            <a:spLocks noGrp="1"/>
          </p:cNvSpPr>
          <p:nvPr>
            <p:ph type="title"/>
          </p:nvPr>
        </p:nvSpPr>
        <p:spPr>
          <a:xfrm>
            <a:off x="628650" y="365125"/>
            <a:ext cx="7886700" cy="883321"/>
          </a:xfrm>
          <a:prstGeom prst="rect">
            <a:avLst/>
          </a:prstGeom>
        </p:spPr>
        <p:txBody>
          <a:bodyPr/>
          <a:lstStyle>
            <a:lvl1pPr>
              <a:defRPr sz="3500"/>
            </a:lvl1pPr>
          </a:lstStyle>
          <a:p>
            <a:r>
              <a:t>Binefacerea: Limbajul viu al credinței</a:t>
            </a:r>
          </a:p>
        </p:txBody>
      </p:sp>
      <p:sp>
        <p:nvSpPr>
          <p:cNvPr id="159" name="Content Placeholder 2"/>
          <p:cNvSpPr txBox="1">
            <a:spLocks noGrp="1"/>
          </p:cNvSpPr>
          <p:nvPr>
            <p:ph type="body" sz="half" idx="1"/>
          </p:nvPr>
        </p:nvSpPr>
        <p:spPr>
          <a:xfrm>
            <a:off x="904023" y="1926153"/>
            <a:ext cx="7616039" cy="3043766"/>
          </a:xfrm>
          <a:prstGeom prst="rect">
            <a:avLst/>
          </a:prstGeom>
        </p:spPr>
        <p:txBody>
          <a:bodyPr/>
          <a:lstStyle>
            <a:lvl1pPr>
              <a:defRPr sz="2200"/>
            </a:lvl1pPr>
          </a:lstStyle>
          <a:p>
            <a:r>
              <a:t>Prin urmare, binefacerea autentică este un proces complet: începe cu o inimă sensibilă, continuă cu o minte clară și se finalizează printr-o acțiune concretă. Fără una dintre aceste componente, ea rămâne incompletă. Emoția fără înțelegere poate fi superficială, înțelegerea fără acțiune devine sterilă, iar acțiunea fără inimă se transformă în formalism.</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159">
                                            <p:bg/>
                                          </p:spTgt>
                                        </p:tgtEl>
                                        <p:attrNameLst>
                                          <p:attrName>style.visibility</p:attrName>
                                        </p:attrNameLst>
                                      </p:cBhvr>
                                      <p:to>
                                        <p:strVal val="visible"/>
                                      </p:to>
                                    </p:set>
                                    <p:animEffect transition="in" filter="fade">
                                      <p:cBhvr>
                                        <p:cTn id="7" dur="1000"/>
                                        <p:tgtEl>
                                          <p:spTgt spid="159">
                                            <p:bg/>
                                          </p:spTgt>
                                        </p:tgtEl>
                                      </p:cBhvr>
                                    </p:animEffect>
                                  </p:childTnLst>
                                </p:cTn>
                              </p:par>
                              <p:par>
                                <p:cTn id="8" presetID="10" presetClass="entr" presetSubtype="0" fill="hold" grpId="1" nodeType="withEffect">
                                  <p:stCondLst>
                                    <p:cond delay="0"/>
                                  </p:stCondLst>
                                  <p:iterate>
                                    <p:tmAbs val="0"/>
                                  </p:iterate>
                                  <p:childTnLst>
                                    <p:set>
                                      <p:cBhvr>
                                        <p:cTn id="9" fill="hold"/>
                                        <p:tgtEl>
                                          <p:spTgt spid="159">
                                            <p:txEl>
                                              <p:pRg st="0" end="0"/>
                                            </p:txEl>
                                          </p:spTgt>
                                        </p:tgtEl>
                                        <p:attrNameLst>
                                          <p:attrName>style.visibility</p:attrName>
                                        </p:attrNameLst>
                                      </p:cBhvr>
                                      <p:to>
                                        <p:strVal val="visible"/>
                                      </p:to>
                                    </p:set>
                                    <p:animEffect transition="in" filter="fade">
                                      <p:cBhvr>
                                        <p:cTn id="10" dur="1000"/>
                                        <p:tgtEl>
                                          <p:spTgt spid="159">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59" grpId="1" build="p" bldLvl="5" animBg="1" advAuto="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 name="Slide Number Placeholder 4"/>
          <p:cNvSpPr txBox="1">
            <a:spLocks noGrp="1"/>
          </p:cNvSpPr>
          <p:nvPr>
            <p:ph type="sldNum" sz="quarter" idx="4294967295"/>
          </p:nvPr>
        </p:nvSpPr>
        <p:spPr>
          <a:xfrm>
            <a:off x="4484528" y="6426059"/>
            <a:ext cx="174944" cy="225707"/>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lvl1pPr>
              <a:defRPr>
                <a:solidFill>
                  <a:srgbClr val="FFFFFF"/>
                </a:solidFill>
              </a:defRPr>
            </a:lvl1pPr>
          </a:lstStyle>
          <a:p>
            <a:fld id="{86CB4B4D-7CA3-9044-876B-883B54F8677D}" type="slidenum">
              <a:t>7</a:t>
            </a:fld>
            <a:endParaRPr/>
          </a:p>
        </p:txBody>
      </p:sp>
      <p:pic>
        <p:nvPicPr>
          <p:cNvPr id="164" name="ADRA Vertical Logo_WHT.png" descr="ADRA Vertical Logo_WHT.png"/>
          <p:cNvPicPr>
            <a:picLocks noChangeAspect="1"/>
          </p:cNvPicPr>
          <p:nvPr/>
        </p:nvPicPr>
        <p:blipFill>
          <a:blip r:embed="rId3"/>
          <a:stretch>
            <a:fillRect/>
          </a:stretch>
        </p:blipFill>
        <p:spPr>
          <a:xfrm>
            <a:off x="687961" y="5677958"/>
            <a:ext cx="860505" cy="883323"/>
          </a:xfrm>
          <a:prstGeom prst="rect">
            <a:avLst/>
          </a:prstGeom>
          <a:ln w="12700">
            <a:miter lim="400000"/>
          </a:ln>
        </p:spPr>
      </p:pic>
      <p:pic>
        <p:nvPicPr>
          <p:cNvPr id="165" name="ADRA-Romania-motto-2019 fara fundal.png" descr="ADRA-Romania-motto-2019 fara fundal.png"/>
          <p:cNvPicPr>
            <a:picLocks noChangeAspect="1"/>
          </p:cNvPicPr>
          <p:nvPr/>
        </p:nvPicPr>
        <p:blipFill>
          <a:blip r:embed="rId4"/>
          <a:stretch>
            <a:fillRect/>
          </a:stretch>
        </p:blipFill>
        <p:spPr>
          <a:xfrm>
            <a:off x="7922417" y="5202439"/>
            <a:ext cx="873857" cy="883324"/>
          </a:xfrm>
          <a:prstGeom prst="rect">
            <a:avLst/>
          </a:prstGeom>
          <a:ln w="12700">
            <a:miter lim="400000"/>
          </a:ln>
        </p:spPr>
      </p:pic>
      <p:sp>
        <p:nvSpPr>
          <p:cNvPr id="166" name="Title 1"/>
          <p:cNvSpPr txBox="1">
            <a:spLocks noGrp="1"/>
          </p:cNvSpPr>
          <p:nvPr>
            <p:ph type="title"/>
          </p:nvPr>
        </p:nvSpPr>
        <p:spPr>
          <a:xfrm>
            <a:off x="628650" y="365125"/>
            <a:ext cx="7886700" cy="883321"/>
          </a:xfrm>
          <a:prstGeom prst="rect">
            <a:avLst/>
          </a:prstGeom>
        </p:spPr>
        <p:txBody>
          <a:bodyPr/>
          <a:lstStyle>
            <a:lvl1pPr>
              <a:defRPr sz="3500"/>
            </a:lvl1pPr>
          </a:lstStyle>
          <a:p>
            <a:r>
              <a:t>Binefacerea: Limbajul viu al credinței</a:t>
            </a:r>
          </a:p>
        </p:txBody>
      </p:sp>
      <p:sp>
        <p:nvSpPr>
          <p:cNvPr id="167" name="Content Placeholder 2"/>
          <p:cNvSpPr txBox="1">
            <a:spLocks noGrp="1"/>
          </p:cNvSpPr>
          <p:nvPr>
            <p:ph type="body" sz="half" idx="1"/>
          </p:nvPr>
        </p:nvSpPr>
        <p:spPr>
          <a:xfrm>
            <a:off x="1000276" y="2888679"/>
            <a:ext cx="7616038" cy="3043766"/>
          </a:xfrm>
          <a:prstGeom prst="rect">
            <a:avLst/>
          </a:prstGeom>
        </p:spPr>
        <p:txBody>
          <a:bodyPr/>
          <a:lstStyle/>
          <a:p>
            <a:pPr>
              <a:defRPr sz="2200"/>
            </a:pPr>
            <a:r>
              <a:rPr dirty="0"/>
              <a:t>Scriptura ne </a:t>
            </a:r>
            <a:r>
              <a:rPr dirty="0" err="1"/>
              <a:t>spune</a:t>
            </a:r>
            <a:r>
              <a:rPr dirty="0"/>
              <a:t> </a:t>
            </a:r>
            <a:r>
              <a:rPr dirty="0" err="1"/>
              <a:t>în</a:t>
            </a:r>
            <a:r>
              <a:rPr dirty="0"/>
              <a:t> </a:t>
            </a:r>
            <a:r>
              <a:rPr b="1" dirty="0" err="1"/>
              <a:t>Evrei</a:t>
            </a:r>
            <a:r>
              <a:rPr b="1" dirty="0"/>
              <a:t> 13</a:t>
            </a:r>
            <a:r>
              <a:rPr lang="ro-RO" b="1" dirty="0"/>
              <a:t>,</a:t>
            </a:r>
            <a:r>
              <a:rPr b="1" dirty="0"/>
              <a:t>16</a:t>
            </a:r>
            <a:r>
              <a:rPr dirty="0"/>
              <a:t>:</a:t>
            </a:r>
            <a:br>
              <a:rPr dirty="0"/>
            </a:br>
            <a:r>
              <a:rPr i="1" dirty="0"/>
              <a:t>„</a:t>
            </a:r>
            <a:r>
              <a:rPr i="1" dirty="0" err="1"/>
              <a:t>Să</a:t>
            </a:r>
            <a:r>
              <a:rPr i="1" dirty="0"/>
              <a:t> nu </a:t>
            </a:r>
            <a:r>
              <a:rPr i="1" dirty="0" err="1"/>
              <a:t>dați</a:t>
            </a:r>
            <a:r>
              <a:rPr i="1" dirty="0"/>
              <a:t> </a:t>
            </a:r>
            <a:r>
              <a:rPr i="1" dirty="0" err="1"/>
              <a:t>uitării</a:t>
            </a:r>
            <a:r>
              <a:rPr i="1" dirty="0"/>
              <a:t> </a:t>
            </a:r>
            <a:r>
              <a:rPr i="1" dirty="0" err="1"/>
              <a:t>binefacerea</a:t>
            </a:r>
            <a:r>
              <a:rPr i="1" dirty="0"/>
              <a:t> </a:t>
            </a:r>
            <a:r>
              <a:rPr i="1" dirty="0" err="1"/>
              <a:t>și</a:t>
            </a:r>
            <a:r>
              <a:rPr i="1" dirty="0"/>
              <a:t> </a:t>
            </a:r>
            <a:r>
              <a:rPr i="1" dirty="0" err="1"/>
              <a:t>dărnicia</a:t>
            </a:r>
            <a:r>
              <a:rPr i="1" dirty="0"/>
              <a:t>; </a:t>
            </a:r>
            <a:r>
              <a:rPr i="1" dirty="0" err="1"/>
              <a:t>căci</a:t>
            </a:r>
            <a:r>
              <a:rPr i="1" dirty="0"/>
              <a:t> </a:t>
            </a:r>
            <a:r>
              <a:rPr i="1" dirty="0" err="1"/>
              <a:t>lui</a:t>
            </a:r>
            <a:r>
              <a:rPr i="1" dirty="0"/>
              <a:t> </a:t>
            </a:r>
            <a:r>
              <a:rPr i="1" dirty="0" err="1"/>
              <a:t>Dumnezeu</a:t>
            </a:r>
            <a:r>
              <a:rPr i="1" dirty="0"/>
              <a:t> </a:t>
            </a:r>
            <a:r>
              <a:rPr i="1" dirty="0" err="1"/>
              <a:t>jertfe</a:t>
            </a:r>
            <a:r>
              <a:rPr i="1" dirty="0"/>
              <a:t> ca </a:t>
            </a:r>
            <a:r>
              <a:rPr i="1" dirty="0" err="1"/>
              <a:t>acestea</a:t>
            </a:r>
            <a:r>
              <a:rPr i="1" dirty="0"/>
              <a:t> </a:t>
            </a:r>
            <a:r>
              <a:rPr i="1" dirty="0" err="1"/>
              <a:t>Îi</a:t>
            </a:r>
            <a:r>
              <a:rPr i="1" dirty="0"/>
              <a:t> </a:t>
            </a:r>
            <a:r>
              <a:rPr i="1" dirty="0" err="1"/>
              <a:t>plac</a:t>
            </a:r>
            <a:r>
              <a:rPr i="1" dirty="0"/>
              <a:t>.”</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167">
                                            <p:bg/>
                                          </p:spTgt>
                                        </p:tgtEl>
                                        <p:attrNameLst>
                                          <p:attrName>style.visibility</p:attrName>
                                        </p:attrNameLst>
                                      </p:cBhvr>
                                      <p:to>
                                        <p:strVal val="visible"/>
                                      </p:to>
                                    </p:set>
                                    <p:animEffect transition="in" filter="fade">
                                      <p:cBhvr>
                                        <p:cTn id="7" dur="1000"/>
                                        <p:tgtEl>
                                          <p:spTgt spid="167">
                                            <p:bg/>
                                          </p:spTgt>
                                        </p:tgtEl>
                                      </p:cBhvr>
                                    </p:animEffect>
                                  </p:childTnLst>
                                </p:cTn>
                              </p:par>
                              <p:par>
                                <p:cTn id="8" presetID="10" presetClass="entr" presetSubtype="0" fill="hold" grpId="1" nodeType="withEffect">
                                  <p:stCondLst>
                                    <p:cond delay="0"/>
                                  </p:stCondLst>
                                  <p:iterate>
                                    <p:tmAbs val="0"/>
                                  </p:iterate>
                                  <p:childTnLst>
                                    <p:set>
                                      <p:cBhvr>
                                        <p:cTn id="9" fill="hold"/>
                                        <p:tgtEl>
                                          <p:spTgt spid="167">
                                            <p:txEl>
                                              <p:pRg st="0" end="0"/>
                                            </p:txEl>
                                          </p:spTgt>
                                        </p:tgtEl>
                                        <p:attrNameLst>
                                          <p:attrName>style.visibility</p:attrName>
                                        </p:attrNameLst>
                                      </p:cBhvr>
                                      <p:to>
                                        <p:strVal val="visible"/>
                                      </p:to>
                                    </p:set>
                                    <p:animEffect transition="in" filter="fade">
                                      <p:cBhvr>
                                        <p:cTn id="10" dur="1000"/>
                                        <p:tgtEl>
                                          <p:spTgt spid="167">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7" grpId="1" build="p" bldLvl="5" animBg="1" advAuto="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1" name="Slide Number Placeholder 4"/>
          <p:cNvSpPr txBox="1">
            <a:spLocks noGrp="1"/>
          </p:cNvSpPr>
          <p:nvPr>
            <p:ph type="sldNum" sz="quarter" idx="4294967295"/>
          </p:nvPr>
        </p:nvSpPr>
        <p:spPr>
          <a:xfrm>
            <a:off x="4484528" y="6426059"/>
            <a:ext cx="174944" cy="225707"/>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lvl1pPr>
              <a:defRPr>
                <a:solidFill>
                  <a:srgbClr val="FFFFFF"/>
                </a:solidFill>
              </a:defRPr>
            </a:lvl1pPr>
          </a:lstStyle>
          <a:p>
            <a:fld id="{86CB4B4D-7CA3-9044-876B-883B54F8677D}" type="slidenum">
              <a:t>8</a:t>
            </a:fld>
            <a:endParaRPr/>
          </a:p>
        </p:txBody>
      </p:sp>
      <p:pic>
        <p:nvPicPr>
          <p:cNvPr id="172" name="ADRA Vertical Logo_WHT.png" descr="ADRA Vertical Logo_WHT.png"/>
          <p:cNvPicPr>
            <a:picLocks noChangeAspect="1"/>
          </p:cNvPicPr>
          <p:nvPr/>
        </p:nvPicPr>
        <p:blipFill>
          <a:blip r:embed="rId3"/>
          <a:stretch>
            <a:fillRect/>
          </a:stretch>
        </p:blipFill>
        <p:spPr>
          <a:xfrm>
            <a:off x="687961" y="5677958"/>
            <a:ext cx="860505" cy="883323"/>
          </a:xfrm>
          <a:prstGeom prst="rect">
            <a:avLst/>
          </a:prstGeom>
          <a:ln w="12700">
            <a:miter lim="400000"/>
          </a:ln>
        </p:spPr>
      </p:pic>
      <p:pic>
        <p:nvPicPr>
          <p:cNvPr id="173" name="ADRA-Romania-motto-2019 fara fundal.png" descr="ADRA-Romania-motto-2019 fara fundal.png"/>
          <p:cNvPicPr>
            <a:picLocks noChangeAspect="1"/>
          </p:cNvPicPr>
          <p:nvPr/>
        </p:nvPicPr>
        <p:blipFill>
          <a:blip r:embed="rId4"/>
          <a:stretch>
            <a:fillRect/>
          </a:stretch>
        </p:blipFill>
        <p:spPr>
          <a:xfrm>
            <a:off x="7922417" y="5202439"/>
            <a:ext cx="873857" cy="883324"/>
          </a:xfrm>
          <a:prstGeom prst="rect">
            <a:avLst/>
          </a:prstGeom>
          <a:ln w="12700">
            <a:miter lim="400000"/>
          </a:ln>
        </p:spPr>
      </p:pic>
      <p:sp>
        <p:nvSpPr>
          <p:cNvPr id="174" name="Title 1"/>
          <p:cNvSpPr txBox="1">
            <a:spLocks noGrp="1"/>
          </p:cNvSpPr>
          <p:nvPr>
            <p:ph type="title"/>
          </p:nvPr>
        </p:nvSpPr>
        <p:spPr>
          <a:xfrm>
            <a:off x="628650" y="365125"/>
            <a:ext cx="7886700" cy="883321"/>
          </a:xfrm>
          <a:prstGeom prst="rect">
            <a:avLst/>
          </a:prstGeom>
        </p:spPr>
        <p:txBody>
          <a:bodyPr/>
          <a:lstStyle>
            <a:lvl1pPr>
              <a:defRPr sz="3500"/>
            </a:lvl1pPr>
          </a:lstStyle>
          <a:p>
            <a:r>
              <a:t>Binefacerea: Limbajul viu al credinței</a:t>
            </a:r>
          </a:p>
        </p:txBody>
      </p:sp>
      <p:sp>
        <p:nvSpPr>
          <p:cNvPr id="175" name="Content Placeholder 2"/>
          <p:cNvSpPr txBox="1">
            <a:spLocks noGrp="1"/>
          </p:cNvSpPr>
          <p:nvPr>
            <p:ph type="body" sz="half" idx="1"/>
          </p:nvPr>
        </p:nvSpPr>
        <p:spPr>
          <a:xfrm>
            <a:off x="916055" y="2315370"/>
            <a:ext cx="7616038" cy="3043766"/>
          </a:xfrm>
          <a:prstGeom prst="rect">
            <a:avLst/>
          </a:prstGeom>
        </p:spPr>
        <p:txBody>
          <a:bodyPr/>
          <a:lstStyle/>
          <a:p>
            <a:pPr>
              <a:defRPr sz="2200"/>
            </a:pPr>
            <a:r>
              <a:t>Observați limbajul: </a:t>
            </a:r>
            <a:r>
              <a:rPr i="1"/>
              <a:t>„jertfe”</a:t>
            </a:r>
            <a:r>
              <a:t>. În Vechiul Testament, jertfa era ceva prețios, oferit cu reverență, cu cost personal. Nu era ceva superficial. Astfel, Dumnezeu ridică binefacerea la rang de act sacru. Când dăruiești, nu faci doar un gest social – </a:t>
            </a:r>
            <a:r>
              <a:rPr b="1"/>
              <a:t>participi la o lucrare spirituală</a:t>
            </a:r>
            <a:r>
              <a:t>.</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175">
                                            <p:bg/>
                                          </p:spTgt>
                                        </p:tgtEl>
                                        <p:attrNameLst>
                                          <p:attrName>style.visibility</p:attrName>
                                        </p:attrNameLst>
                                      </p:cBhvr>
                                      <p:to>
                                        <p:strVal val="visible"/>
                                      </p:to>
                                    </p:set>
                                    <p:animEffect transition="in" filter="fade">
                                      <p:cBhvr>
                                        <p:cTn id="7" dur="1000"/>
                                        <p:tgtEl>
                                          <p:spTgt spid="175">
                                            <p:bg/>
                                          </p:spTgt>
                                        </p:tgtEl>
                                      </p:cBhvr>
                                    </p:animEffect>
                                  </p:childTnLst>
                                </p:cTn>
                              </p:par>
                              <p:par>
                                <p:cTn id="8" presetID="10" presetClass="entr" presetSubtype="0" fill="hold" grpId="1" nodeType="withEffect">
                                  <p:stCondLst>
                                    <p:cond delay="0"/>
                                  </p:stCondLst>
                                  <p:iterate>
                                    <p:tmAbs val="0"/>
                                  </p:iterate>
                                  <p:childTnLst>
                                    <p:set>
                                      <p:cBhvr>
                                        <p:cTn id="9" fill="hold"/>
                                        <p:tgtEl>
                                          <p:spTgt spid="175">
                                            <p:txEl>
                                              <p:pRg st="0" end="0"/>
                                            </p:txEl>
                                          </p:spTgt>
                                        </p:tgtEl>
                                        <p:attrNameLst>
                                          <p:attrName>style.visibility</p:attrName>
                                        </p:attrNameLst>
                                      </p:cBhvr>
                                      <p:to>
                                        <p:strVal val="visible"/>
                                      </p:to>
                                    </p:set>
                                    <p:animEffect transition="in" filter="fade">
                                      <p:cBhvr>
                                        <p:cTn id="10" dur="1000"/>
                                        <p:tgtEl>
                                          <p:spTgt spid="17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75" grpId="1" build="p" bldLvl="5" animBg="1" advAuto="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9" name="Slide Number Placeholder 4"/>
          <p:cNvSpPr txBox="1">
            <a:spLocks noGrp="1"/>
          </p:cNvSpPr>
          <p:nvPr>
            <p:ph type="sldNum" sz="quarter" idx="4294967295"/>
          </p:nvPr>
        </p:nvSpPr>
        <p:spPr>
          <a:xfrm>
            <a:off x="4484528" y="6426059"/>
            <a:ext cx="174944" cy="225707"/>
          </a:xfrm>
          <a:prstGeom prst="rect">
            <a:avLst/>
          </a:prstGeom>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a:lstStyle>
            <a:lvl1pPr>
              <a:defRPr>
                <a:solidFill>
                  <a:srgbClr val="FFFFFF"/>
                </a:solidFill>
              </a:defRPr>
            </a:lvl1pPr>
          </a:lstStyle>
          <a:p>
            <a:fld id="{86CB4B4D-7CA3-9044-876B-883B54F8677D}" type="slidenum">
              <a:t>9</a:t>
            </a:fld>
            <a:endParaRPr/>
          </a:p>
        </p:txBody>
      </p:sp>
      <p:pic>
        <p:nvPicPr>
          <p:cNvPr id="180" name="ADRA Vertical Logo_WHT.png" descr="ADRA Vertical Logo_WHT.png"/>
          <p:cNvPicPr>
            <a:picLocks noChangeAspect="1"/>
          </p:cNvPicPr>
          <p:nvPr/>
        </p:nvPicPr>
        <p:blipFill>
          <a:blip r:embed="rId3"/>
          <a:stretch>
            <a:fillRect/>
          </a:stretch>
        </p:blipFill>
        <p:spPr>
          <a:xfrm>
            <a:off x="687961" y="5677958"/>
            <a:ext cx="860505" cy="883323"/>
          </a:xfrm>
          <a:prstGeom prst="rect">
            <a:avLst/>
          </a:prstGeom>
          <a:ln w="12700">
            <a:miter lim="400000"/>
          </a:ln>
        </p:spPr>
      </p:pic>
      <p:pic>
        <p:nvPicPr>
          <p:cNvPr id="181" name="ADRA-Romania-motto-2019 fara fundal.png" descr="ADRA-Romania-motto-2019 fara fundal.png"/>
          <p:cNvPicPr>
            <a:picLocks noChangeAspect="1"/>
          </p:cNvPicPr>
          <p:nvPr/>
        </p:nvPicPr>
        <p:blipFill>
          <a:blip r:embed="rId4"/>
          <a:stretch>
            <a:fillRect/>
          </a:stretch>
        </p:blipFill>
        <p:spPr>
          <a:xfrm>
            <a:off x="7922417" y="5202439"/>
            <a:ext cx="873857" cy="883324"/>
          </a:xfrm>
          <a:prstGeom prst="rect">
            <a:avLst/>
          </a:prstGeom>
          <a:ln w="12700">
            <a:miter lim="400000"/>
          </a:ln>
        </p:spPr>
      </p:pic>
      <p:sp>
        <p:nvSpPr>
          <p:cNvPr id="182" name="Title 1"/>
          <p:cNvSpPr txBox="1">
            <a:spLocks noGrp="1"/>
          </p:cNvSpPr>
          <p:nvPr>
            <p:ph type="title"/>
          </p:nvPr>
        </p:nvSpPr>
        <p:spPr>
          <a:xfrm>
            <a:off x="628650" y="365125"/>
            <a:ext cx="7886700" cy="883321"/>
          </a:xfrm>
          <a:prstGeom prst="rect">
            <a:avLst/>
          </a:prstGeom>
        </p:spPr>
        <p:txBody>
          <a:bodyPr/>
          <a:lstStyle>
            <a:lvl1pPr>
              <a:defRPr sz="3500"/>
            </a:lvl1pPr>
          </a:lstStyle>
          <a:p>
            <a:r>
              <a:t>Binefacerea: Limbajul viu al credinței</a:t>
            </a:r>
          </a:p>
        </p:txBody>
      </p:sp>
      <p:sp>
        <p:nvSpPr>
          <p:cNvPr id="183" name="Content Placeholder 2"/>
          <p:cNvSpPr txBox="1">
            <a:spLocks noGrp="1"/>
          </p:cNvSpPr>
          <p:nvPr>
            <p:ph type="body" sz="half" idx="1"/>
          </p:nvPr>
        </p:nvSpPr>
        <p:spPr>
          <a:xfrm>
            <a:off x="904023" y="1926153"/>
            <a:ext cx="7616039" cy="3043766"/>
          </a:xfrm>
          <a:prstGeom prst="rect">
            <a:avLst/>
          </a:prstGeom>
        </p:spPr>
        <p:txBody>
          <a:bodyPr/>
          <a:lstStyle/>
          <a:p>
            <a:pPr marL="0" indent="0" defTabSz="457200">
              <a:lnSpc>
                <a:spcPct val="100000"/>
              </a:lnSpc>
              <a:spcBef>
                <a:spcPts val="1200"/>
              </a:spcBef>
              <a:buSzTx/>
              <a:buFontTx/>
              <a:buNone/>
              <a:defRPr sz="1900">
                <a:solidFill>
                  <a:srgbClr val="057125"/>
                </a:solidFill>
              </a:defRPr>
            </a:pPr>
            <a:r>
              <a:t>Dar de ce este binefacerea atât de importantă în ochii lui Dumnezeu?</a:t>
            </a:r>
          </a:p>
          <a:p>
            <a:pPr marL="0" indent="0" defTabSz="457200">
              <a:lnSpc>
                <a:spcPct val="100000"/>
              </a:lnSpc>
              <a:spcBef>
                <a:spcPts val="1200"/>
              </a:spcBef>
              <a:buSzTx/>
              <a:buFontTx/>
              <a:buNone/>
              <a:defRPr sz="1900">
                <a:solidFill>
                  <a:srgbClr val="057125"/>
                </a:solidFill>
              </a:defRPr>
            </a:pPr>
            <a:r>
              <a:t>	Pentru că ea reflectă </a:t>
            </a:r>
            <a:r>
              <a:rPr b="1"/>
              <a:t>inima Lui</a:t>
            </a:r>
            <a:r>
              <a:t>.</a:t>
            </a:r>
          </a:p>
          <a:p>
            <a:pPr marL="0" indent="0" defTabSz="457200">
              <a:lnSpc>
                <a:spcPct val="100000"/>
              </a:lnSpc>
              <a:spcBef>
                <a:spcPts val="1200"/>
              </a:spcBef>
              <a:buSzTx/>
              <a:buFontTx/>
              <a:buNone/>
              <a:defRPr sz="1900">
                <a:solidFill>
                  <a:srgbClr val="057125"/>
                </a:solidFill>
              </a:defRPr>
            </a:pPr>
            <a:r>
              <a:t>	Dumnezeu este, prin definiție, un Dumnezeu care dă. </a:t>
            </a:r>
            <a:r>
              <a:rPr i="1"/>
              <a:t>„Fiindcă atât de mult a iubit Dumnezeu lumea, că a dat…”</a:t>
            </a:r>
            <a:r>
              <a:t> – spune Scriptura. Întreaga istorie a mântuirii este istoria unui Dumnezeu care oferă, care Se sacrifică, care caută binele omului chiar cu prețul suferinței.</a:t>
            </a:r>
          </a:p>
          <a:p>
            <a:pPr marL="0" indent="0" defTabSz="457200">
              <a:lnSpc>
                <a:spcPct val="100000"/>
              </a:lnSpc>
              <a:spcBef>
                <a:spcPts val="1200"/>
              </a:spcBef>
              <a:buSzTx/>
              <a:buFontTx/>
              <a:buNone/>
              <a:defRPr sz="1900">
                <a:solidFill>
                  <a:srgbClr val="057125"/>
                </a:solidFill>
              </a:defRPr>
            </a:pPr>
            <a:r>
              <a:t>	De aceea, atunci când omul face bine, el nu face altceva decât să </a:t>
            </a:r>
            <a:r>
              <a:rPr b="1"/>
              <a:t>oglindească natura divină</a:t>
            </a:r>
            <a:r>
              <a:t>.</a:t>
            </a:r>
          </a:p>
        </p:txBody>
      </p:sp>
    </p:spTree>
  </p:cSld>
  <p:clrMapOvr>
    <a:masterClrMapping/>
  </p:clrMapOvr>
  <p:transition spd="med"/>
  <p:timing>
    <p:tnLst>
      <p:par>
        <p:cTn id="1" dur="indefinite" restart="never" fill="hold" nodeType="tmRoot">
          <p:childTnLst>
            <p:seq concurrent="1" prevAc="none" nextAc="seek">
              <p:cTn id="2" dur="indefinite" fill="hold" nodeType="mainSeq">
                <p:childTnLst>
                  <p:par>
                    <p:cTn id="3" fill="hold">
                      <p:stCondLst>
                        <p:cond delay="indefinite"/>
                      </p:stCondLst>
                      <p:childTnLst>
                        <p:par>
                          <p:cTn id="4" fill="hold">
                            <p:stCondLst>
                              <p:cond delay="0"/>
                            </p:stCondLst>
                            <p:childTnLst>
                              <p:par>
                                <p:cTn id="5" presetID="10" presetClass="entr" fill="hold" grpId="1" nodeType="clickEffect">
                                  <p:stCondLst>
                                    <p:cond delay="0"/>
                                  </p:stCondLst>
                                  <p:iterate>
                                    <p:tmAbs val="0"/>
                                  </p:iterate>
                                  <p:childTnLst>
                                    <p:set>
                                      <p:cBhvr>
                                        <p:cTn id="6" fill="hold"/>
                                        <p:tgtEl>
                                          <p:spTgt spid="183">
                                            <p:bg/>
                                          </p:spTgt>
                                        </p:tgtEl>
                                        <p:attrNameLst>
                                          <p:attrName>style.visibility</p:attrName>
                                        </p:attrNameLst>
                                      </p:cBhvr>
                                      <p:to>
                                        <p:strVal val="visible"/>
                                      </p:to>
                                    </p:set>
                                    <p:animEffect transition="in" filter="fade">
                                      <p:cBhvr>
                                        <p:cTn id="7" dur="1000"/>
                                        <p:tgtEl>
                                          <p:spTgt spid="183">
                                            <p:bg/>
                                          </p:spTgt>
                                        </p:tgtEl>
                                      </p:cBhvr>
                                    </p:animEffect>
                                  </p:childTnLst>
                                </p:cTn>
                              </p:par>
                              <p:par>
                                <p:cTn id="8" presetID="10" presetClass="entr" presetSubtype="0" fill="hold" grpId="1" nodeType="withEffect">
                                  <p:stCondLst>
                                    <p:cond delay="0"/>
                                  </p:stCondLst>
                                  <p:iterate>
                                    <p:tmAbs val="0"/>
                                  </p:iterate>
                                  <p:childTnLst>
                                    <p:set>
                                      <p:cBhvr>
                                        <p:cTn id="9" fill="hold"/>
                                        <p:tgtEl>
                                          <p:spTgt spid="183">
                                            <p:txEl>
                                              <p:pRg st="0" end="0"/>
                                            </p:txEl>
                                          </p:spTgt>
                                        </p:tgtEl>
                                        <p:attrNameLst>
                                          <p:attrName>style.visibility</p:attrName>
                                        </p:attrNameLst>
                                      </p:cBhvr>
                                      <p:to>
                                        <p:strVal val="visible"/>
                                      </p:to>
                                    </p:set>
                                    <p:animEffect transition="in" filter="fade">
                                      <p:cBhvr>
                                        <p:cTn id="10" dur="1000"/>
                                        <p:tgtEl>
                                          <p:spTgt spid="183">
                                            <p:txEl>
                                              <p:pRg st="0" end="0"/>
                                            </p:txEl>
                                          </p:spTgt>
                                        </p:tgtEl>
                                      </p:cBhvr>
                                    </p:animEffect>
                                  </p:childTnLst>
                                </p:cTn>
                              </p:par>
                            </p:childTnLst>
                          </p:cTn>
                        </p:par>
                      </p:childTnLst>
                    </p:cTn>
                  </p:par>
                  <p:par>
                    <p:cTn id="11" fill="hold">
                      <p:stCondLst>
                        <p:cond delay="indefinite"/>
                      </p:stCondLst>
                      <p:childTnLst>
                        <p:par>
                          <p:cTn id="12" fill="hold">
                            <p:stCondLst>
                              <p:cond delay="0"/>
                            </p:stCondLst>
                            <p:childTnLst>
                              <p:par>
                                <p:cTn id="13" presetID="10" presetClass="entr" fill="hold" grpId="1" nodeType="clickEffect">
                                  <p:stCondLst>
                                    <p:cond delay="0"/>
                                  </p:stCondLst>
                                  <p:iterate>
                                    <p:tmAbs val="0"/>
                                  </p:iterate>
                                  <p:childTnLst>
                                    <p:set>
                                      <p:cBhvr>
                                        <p:cTn id="14" fill="hold"/>
                                        <p:tgtEl>
                                          <p:spTgt spid="183">
                                            <p:txEl>
                                              <p:pRg st="1" end="1"/>
                                            </p:txEl>
                                          </p:spTgt>
                                        </p:tgtEl>
                                        <p:attrNameLst>
                                          <p:attrName>style.visibility</p:attrName>
                                        </p:attrNameLst>
                                      </p:cBhvr>
                                      <p:to>
                                        <p:strVal val="visible"/>
                                      </p:to>
                                    </p:set>
                                    <p:animEffect transition="in" filter="fade">
                                      <p:cBhvr>
                                        <p:cTn id="15" dur="1000"/>
                                        <p:tgtEl>
                                          <p:spTgt spid="183">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10" presetClass="entr" fill="hold" grpId="1" nodeType="clickEffect">
                                  <p:stCondLst>
                                    <p:cond delay="0"/>
                                  </p:stCondLst>
                                  <p:iterate>
                                    <p:tmAbs val="0"/>
                                  </p:iterate>
                                  <p:childTnLst>
                                    <p:set>
                                      <p:cBhvr>
                                        <p:cTn id="19" fill="hold"/>
                                        <p:tgtEl>
                                          <p:spTgt spid="183">
                                            <p:txEl>
                                              <p:pRg st="2" end="2"/>
                                            </p:txEl>
                                          </p:spTgt>
                                        </p:tgtEl>
                                        <p:attrNameLst>
                                          <p:attrName>style.visibility</p:attrName>
                                        </p:attrNameLst>
                                      </p:cBhvr>
                                      <p:to>
                                        <p:strVal val="visible"/>
                                      </p:to>
                                    </p:set>
                                    <p:animEffect transition="in" filter="fade">
                                      <p:cBhvr>
                                        <p:cTn id="20" dur="1000"/>
                                        <p:tgtEl>
                                          <p:spTgt spid="183">
                                            <p:txEl>
                                              <p:pRg st="2" end="2"/>
                                            </p:txEl>
                                          </p:spTgt>
                                        </p:tgtEl>
                                      </p:cBhvr>
                                    </p:animEffect>
                                  </p:childTnLst>
                                </p:cTn>
                              </p:par>
                            </p:childTnLst>
                          </p:cTn>
                        </p:par>
                      </p:childTnLst>
                    </p:cTn>
                  </p:par>
                  <p:par>
                    <p:cTn id="21" fill="hold">
                      <p:stCondLst>
                        <p:cond delay="indefinite"/>
                      </p:stCondLst>
                      <p:childTnLst>
                        <p:par>
                          <p:cTn id="22" fill="hold">
                            <p:stCondLst>
                              <p:cond delay="0"/>
                            </p:stCondLst>
                            <p:childTnLst>
                              <p:par>
                                <p:cTn id="23" presetID="10" presetClass="entr" fill="hold" grpId="1" nodeType="clickEffect">
                                  <p:stCondLst>
                                    <p:cond delay="0"/>
                                  </p:stCondLst>
                                  <p:iterate>
                                    <p:tmAbs val="0"/>
                                  </p:iterate>
                                  <p:childTnLst>
                                    <p:set>
                                      <p:cBhvr>
                                        <p:cTn id="24" fill="hold"/>
                                        <p:tgtEl>
                                          <p:spTgt spid="183">
                                            <p:txEl>
                                              <p:pRg st="3" end="3"/>
                                            </p:txEl>
                                          </p:spTgt>
                                        </p:tgtEl>
                                        <p:attrNameLst>
                                          <p:attrName>style.visibility</p:attrName>
                                        </p:attrNameLst>
                                      </p:cBhvr>
                                      <p:to>
                                        <p:strVal val="visible"/>
                                      </p:to>
                                    </p:set>
                                    <p:animEffect transition="in" filter="fade">
                                      <p:cBhvr>
                                        <p:cTn id="25" dur="1000"/>
                                        <p:tgtEl>
                                          <p:spTgt spid="18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3" grpId="1" build="p" bldLvl="5" animBg="1" advAuto="0"/>
    </p:bldLst>
  </p:timing>
</p:sld>
</file>

<file path=ppt/theme/theme1.xml><?xml version="1.0" encoding="utf-8"?>
<a:theme xmlns:a="http://schemas.openxmlformats.org/drawingml/2006/main" name="1_Custom Design">
  <a:themeElements>
    <a:clrScheme name="1_Custom Design">
      <a:dk1>
        <a:srgbClr val="000000"/>
      </a:dk1>
      <a:lt1>
        <a:srgbClr val="1B676B"/>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1_Custom Design">
      <a:majorFont>
        <a:latin typeface="Helvetica"/>
        <a:ea typeface="Helvetica"/>
        <a:cs typeface="Helvetica"/>
      </a:majorFont>
      <a:minorFont>
        <a:latin typeface="Calibri"/>
        <a:ea typeface="Calibri"/>
        <a:cs typeface="Calibri"/>
      </a:minorFont>
    </a:fontScheme>
    <a:fmtScheme name="1_Custom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1B676B"/>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1_Custom Design">
  <a:themeElements>
    <a:clrScheme name="1_Custom Design">
      <a:dk1>
        <a:srgbClr val="000000"/>
      </a:dk1>
      <a:lt1>
        <a:srgbClr val="FFFFFF"/>
      </a:lt1>
      <a:dk2>
        <a:srgbClr val="A7A7A7"/>
      </a:dk2>
      <a:lt2>
        <a:srgbClr val="535353"/>
      </a:lt2>
      <a:accent1>
        <a:srgbClr val="5B9BD5"/>
      </a:accent1>
      <a:accent2>
        <a:srgbClr val="ED7D31"/>
      </a:accent2>
      <a:accent3>
        <a:srgbClr val="A5A5A5"/>
      </a:accent3>
      <a:accent4>
        <a:srgbClr val="FFC000"/>
      </a:accent4>
      <a:accent5>
        <a:srgbClr val="4472C4"/>
      </a:accent5>
      <a:accent6>
        <a:srgbClr val="70AD47"/>
      </a:accent6>
      <a:hlink>
        <a:srgbClr val="0000FF"/>
      </a:hlink>
      <a:folHlink>
        <a:srgbClr val="FF00FF"/>
      </a:folHlink>
    </a:clrScheme>
    <a:fontScheme name="1_Custom Design">
      <a:majorFont>
        <a:latin typeface="Helvetica"/>
        <a:ea typeface="Helvetica"/>
        <a:cs typeface="Helvetica"/>
      </a:majorFont>
      <a:minorFont>
        <a:latin typeface="Calibri"/>
        <a:ea typeface="Calibri"/>
        <a:cs typeface="Calibri"/>
      </a:minorFont>
    </a:fontScheme>
    <a:fmtScheme name="1_Custom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1B676B"/>
        </a:solidFill>
        <a:ln w="25400" cap="flat">
          <a:solidFill>
            <a:schemeClr val="accent1"/>
          </a:solidFill>
          <a:prstDash val="solid"/>
          <a:round/>
        </a:ln>
        <a:effectLst/>
        <a:sp3d/>
      </a:spPr>
      <a:bodyPr rot="0" spcFirstLastPara="1" vertOverflow="overflow" horzOverflow="overflow" vert="horz" wrap="square" lIns="45718" tIns="45718" rIns="45718" bIns="45718"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8" tIns="45718" rIns="45718" bIns="45718"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Helvetica"/>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9</TotalTime>
  <Words>1669</Words>
  <Application>Microsoft Macintosh PowerPoint</Application>
  <PresentationFormat>On-screen Show (4:3)</PresentationFormat>
  <Paragraphs>89</Paragraphs>
  <Slides>18</Slides>
  <Notes>17</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18</vt:i4>
      </vt:variant>
    </vt:vector>
  </HeadingPairs>
  <TitlesOfParts>
    <vt:vector size="23" baseType="lpstr">
      <vt:lpstr>Arial</vt:lpstr>
      <vt:lpstr>Big Caslon Medium</vt:lpstr>
      <vt:lpstr>Calibri</vt:lpstr>
      <vt:lpstr>Open Sans</vt:lpstr>
      <vt:lpstr>1_Custom Design</vt:lpstr>
      <vt:lpstr>Binefacerea: Limbajul viu al credinței</vt:lpstr>
      <vt:lpstr>Binefacerea: Limbajul viu al credinței</vt:lpstr>
      <vt:lpstr>Binefacerea: Limbajul viu al credinței</vt:lpstr>
      <vt:lpstr>Binefacerea: Limbajul viu al credinței</vt:lpstr>
      <vt:lpstr>Binefacerea: Limbajul viu al credinței</vt:lpstr>
      <vt:lpstr>Binefacerea: Limbajul viu al credinței</vt:lpstr>
      <vt:lpstr>Binefacerea: Limbajul viu al credinței</vt:lpstr>
      <vt:lpstr>Binefacerea: Limbajul viu al credinței</vt:lpstr>
      <vt:lpstr>Binefacerea: Limbajul viu al credinței</vt:lpstr>
      <vt:lpstr>Binefacerea: Limbajul viu al credinței</vt:lpstr>
      <vt:lpstr>Binefacerea: Limbajul viu al credinței</vt:lpstr>
      <vt:lpstr>Binefacerea: Limbajul viu al credinței</vt:lpstr>
      <vt:lpstr>Binefacerea: Limbajul viu al credinței</vt:lpstr>
      <vt:lpstr>Binefacerea: Limbajul viu al credinței</vt:lpstr>
      <vt:lpstr>Binefacerea: Limbajul viu al credinței</vt:lpstr>
      <vt:lpstr>Binefacerea: Limbajul viu al credinței</vt:lpstr>
      <vt:lpstr>Binefacerea: Limbajul viu al credinței</vt:lpstr>
      <vt:lpstr>Binefacerea: Limbajul viu al credinței</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Binefacerea: Limbajul viu al credinței</dc:title>
  <cp:lastModifiedBy>Walter-Octavian Creciuneac</cp:lastModifiedBy>
  <cp:revision>9</cp:revision>
  <dcterms:modified xsi:type="dcterms:W3CDTF">2026-05-06T14:42:26Z</dcterms:modified>
</cp:coreProperties>
</file>